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93" r:id="rId2"/>
    <p:sldMasterId id="2147483695" r:id="rId3"/>
    <p:sldMasterId id="2147483704" r:id="rId4"/>
    <p:sldMasterId id="2147483709" r:id="rId5"/>
    <p:sldMasterId id="2147483663" r:id="rId6"/>
    <p:sldMasterId id="2147483720" r:id="rId7"/>
    <p:sldMasterId id="2147483684" r:id="rId8"/>
  </p:sldMasterIdLst>
  <p:notesMasterIdLst>
    <p:notesMasterId r:id="rId17"/>
  </p:notesMasterIdLst>
  <p:handoutMasterIdLst>
    <p:handoutMasterId r:id="rId18"/>
  </p:handoutMasterIdLst>
  <p:sldIdLst>
    <p:sldId id="299" r:id="rId9"/>
    <p:sldId id="305" r:id="rId10"/>
    <p:sldId id="302" r:id="rId11"/>
    <p:sldId id="303" r:id="rId12"/>
    <p:sldId id="304" r:id="rId13"/>
    <p:sldId id="308" r:id="rId14"/>
    <p:sldId id="306" r:id="rId15"/>
    <p:sldId id="278" r:id="rId1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6667"/>
    <a:srgbClr val="5AB88F"/>
    <a:srgbClr val="519A8F"/>
    <a:srgbClr val="005E8B"/>
    <a:srgbClr val="D7AD45"/>
    <a:srgbClr val="EE7444"/>
    <a:srgbClr val="5AA1D8"/>
    <a:srgbClr val="8B2934"/>
    <a:srgbClr val="6E902B"/>
    <a:srgbClr val="DA0D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77" autoAdjust="0"/>
    <p:restoredTop sz="94643"/>
  </p:normalViewPr>
  <p:slideViewPr>
    <p:cSldViewPr snapToGrid="0" snapToObjects="1">
      <p:cViewPr varScale="1">
        <p:scale>
          <a:sx n="67" d="100"/>
          <a:sy n="67" d="100"/>
        </p:scale>
        <p:origin x="67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9" d="100"/>
          <a:sy n="139" d="100"/>
        </p:scale>
        <p:origin x="3696"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D9186E-EAA7-3A42-AFD2-CC349621202A}" type="datetimeFigureOut">
              <a:rPr lang="fr-FR" smtClean="0"/>
              <a:t>05/06/2019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EF2D4-44B9-F34D-AC77-36ED78FDDA30}" type="datetimeFigureOut">
              <a:rPr lang="fr-FR" smtClean="0"/>
              <a:t>05/06/2019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1309"/>
          </a:xfrm>
          <a:prstGeom prst="rect">
            <a:avLst/>
          </a:prstGeom>
        </p:spPr>
      </p:pic>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dirty="0"/>
          </a:p>
        </p:txBody>
      </p:sp>
      <p:sp>
        <p:nvSpPr>
          <p:cNvPr id="2"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a:t>Cliquez et modifiez </a:t>
            </a:r>
            <a:br>
              <a:rPr lang="fr-FR" dirty="0"/>
            </a:br>
            <a:r>
              <a:rPr lang="fr-FR" dirty="0"/>
              <a:t>le titre</a:t>
            </a:r>
          </a:p>
        </p:txBody>
      </p:sp>
      <p:sp>
        <p:nvSpPr>
          <p:cNvPr id="3"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a:t>
            </a:r>
            <a:br>
              <a:rPr lang="fr-FR" dirty="0"/>
            </a:br>
            <a:r>
              <a:rPr lang="fr-FR" dirty="0"/>
              <a:t>des sous-titres du masque</a:t>
            </a:r>
          </a:p>
        </p:txBody>
      </p:sp>
      <p:grpSp>
        <p:nvGrpSpPr>
          <p:cNvPr id="10" name="Grouper 9"/>
          <p:cNvGrpSpPr/>
          <p:nvPr userDrawn="1"/>
        </p:nvGrpSpPr>
        <p:grpSpPr>
          <a:xfrm>
            <a:off x="3184313" y="2238108"/>
            <a:ext cx="525531" cy="171686"/>
            <a:chOff x="5391302" y="1426464"/>
            <a:chExt cx="604579" cy="197510"/>
          </a:xfrm>
          <a:solidFill>
            <a:schemeClr val="bg1"/>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633674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E96667"/>
              </a:buClr>
              <a:buSzPct val="114000"/>
              <a:buFont typeface="Wingdings" charset="2"/>
              <a:buChar char="§"/>
              <a:tabLst/>
              <a:defRPr>
                <a:solidFill>
                  <a:srgbClr val="E96667"/>
                </a:solidFill>
              </a:defRPr>
            </a:lvl1pPr>
            <a:lvl2pPr marL="627063" marR="0" indent="-169863" algn="l" defTabSz="457200" rtl="0" eaLnBrk="1" fontAlgn="auto" latinLnBrk="0" hangingPunct="1">
              <a:lnSpc>
                <a:spcPct val="100000"/>
              </a:lnSpc>
              <a:spcBef>
                <a:spcPct val="20000"/>
              </a:spcBef>
              <a:spcAft>
                <a:spcPts val="0"/>
              </a:spcAft>
              <a:buClr>
                <a:srgbClr val="E96667"/>
              </a:buClr>
              <a:buSzPct val="135000"/>
              <a:buFont typeface="Arial" charset="0"/>
              <a:buChar char="•"/>
              <a:tabLst/>
              <a:defRPr>
                <a:solidFill>
                  <a:schemeClr val="tx1"/>
                </a:solidFill>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E96667"/>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EE7444"/>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E96667"/>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E96667"/>
              </a:buClr>
              <a:buSzPct val="135000"/>
              <a:buFont typeface="Arial" charset="0"/>
              <a:buChar char="•"/>
              <a:tabLst/>
              <a:defRPr>
                <a:solidFill>
                  <a:schemeClr val="tx1"/>
                </a:solidFill>
              </a:defRPr>
            </a:lvl2pPr>
            <a:lvl3pPr marL="627063" marR="0" indent="0" algn="l" defTabSz="457200" rtl="0" eaLnBrk="1" fontAlgn="auto" latinLnBrk="0" hangingPunct="1">
              <a:lnSpc>
                <a:spcPct val="100000"/>
              </a:lnSpc>
              <a:spcBef>
                <a:spcPct val="20000"/>
              </a:spcBef>
              <a:spcAft>
                <a:spcPts val="0"/>
              </a:spcAft>
              <a:buClrTx/>
              <a:buSzTx/>
              <a:buFont typeface="Arial" charset="0"/>
              <a:buNone/>
              <a:tabLst/>
              <a:defRPr/>
            </a:lvl3pPr>
            <a:lvl4pPr marL="627063" marR="0" indent="177800" algn="l" defTabSz="457200" rtl="0" eaLnBrk="1" fontAlgn="auto" latinLnBrk="0" hangingPunct="1">
              <a:lnSpc>
                <a:spcPct val="100000"/>
              </a:lnSpc>
              <a:spcBef>
                <a:spcPct val="20000"/>
              </a:spcBef>
              <a:spcAft>
                <a:spcPts val="0"/>
              </a:spcAft>
              <a:buClr>
                <a:srgbClr val="EE7444"/>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E96667"/>
              </a:buClr>
              <a:buSzPct val="114000"/>
              <a:buFont typeface="Wingdings" charset="2"/>
              <a:buChar char="§"/>
              <a:tabLst/>
              <a:defRPr/>
            </a:pPr>
            <a:r>
              <a:rPr kumimoji="0" lang="fr-FR" sz="1800" b="1" i="0" u="none" strike="noStrike" kern="1200" cap="none" spc="0" normalizeH="0" baseline="0" noProof="0" dirty="0">
                <a:ln>
                  <a:noFill/>
                </a:ln>
                <a:solidFill>
                  <a:srgbClr val="E96667"/>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E96667"/>
              </a:buClr>
              <a:buSzPct val="135000"/>
              <a:buFont typeface="Arial" charset="0"/>
              <a:buChar char="•"/>
              <a:tabLst/>
              <a:defRPr/>
            </a:pPr>
            <a:r>
              <a:rPr kumimoji="0" lang="fr-FR" sz="1300" b="1" i="0" u="none" strike="noStrike" kern="1200" cap="none" spc="0" normalizeH="0" baseline="0" noProof="0" dirty="0">
                <a:ln>
                  <a:noFill/>
                </a:ln>
                <a:solidFill>
                  <a:prstClr val="black"/>
                </a:solidFill>
                <a:effectLst/>
                <a:uLnTx/>
                <a:uFillTx/>
                <a:latin typeface="Arial" charset="0"/>
                <a:ea typeface="Arial" charset="0"/>
                <a:cs typeface="Arial" charset="0"/>
              </a:rPr>
              <a:t>Deuxième niveau</a:t>
            </a:r>
          </a:p>
          <a:p>
            <a:pPr marL="627063" marR="0" lvl="2" indent="0" algn="l" defTabSz="457200" rtl="0" eaLnBrk="1" fontAlgn="auto" latinLnBrk="0" hangingPunct="1">
              <a:lnSpc>
                <a:spcPct val="100000"/>
              </a:lnSpc>
              <a:spcBef>
                <a:spcPct val="20000"/>
              </a:spcBef>
              <a:spcAft>
                <a:spcPts val="0"/>
              </a:spcAft>
              <a:buClrTx/>
              <a:buSzTx/>
              <a:buFont typeface="Arial" charset="0"/>
              <a:buNone/>
              <a:tabLst/>
              <a:defRPr/>
            </a:pPr>
            <a:r>
              <a:rPr kumimoji="0" lang="fr-FR" sz="1300" b="0" i="0" u="none" strike="noStrike" kern="1200" cap="none" spc="0" normalizeH="0" baseline="0" noProof="0" dirty="0">
                <a:ln>
                  <a:noFill/>
                </a:ln>
                <a:solidFill>
                  <a:prstClr val="black"/>
                </a:solidFill>
                <a:effectLst/>
                <a:uLnTx/>
                <a:uFillTx/>
                <a:latin typeface="Arial" charset="0"/>
                <a:ea typeface="Arial" charset="0"/>
                <a:cs typeface="Arial" charset="0"/>
              </a:rPr>
              <a:t>Troisième niveau</a:t>
            </a:r>
          </a:p>
          <a:p>
            <a:pPr marL="627063" marR="0" lvl="3" indent="177800" algn="l" defTabSz="457200" rtl="0" eaLnBrk="1" fontAlgn="auto" latinLnBrk="0" hangingPunct="1">
              <a:lnSpc>
                <a:spcPct val="100000"/>
              </a:lnSpc>
              <a:spcBef>
                <a:spcPct val="20000"/>
              </a:spcBef>
              <a:spcAft>
                <a:spcPts val="0"/>
              </a:spcAft>
              <a:buClr>
                <a:srgbClr val="EE7444"/>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marL="806450" marR="0" lvl="4" indent="0" algn="l" defTabSz="457200" rtl="0" eaLnBrk="1" fontAlgn="auto" latinLnBrk="0" hangingPunct="1">
              <a:lnSpc>
                <a:spcPct val="100000"/>
              </a:lnSpc>
              <a:spcBef>
                <a:spcPct val="20000"/>
              </a:spcBef>
              <a:spcAft>
                <a:spcPts val="0"/>
              </a:spcAft>
              <a:buClrTx/>
              <a:buSzTx/>
              <a:buFont typeface="Arial"/>
              <a:buNone/>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Cinquième niveau</a:t>
            </a: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E96667"/>
              </a:buClr>
              <a:defRPr>
                <a:solidFill>
                  <a:srgbClr val="E96667"/>
                </a:solidFill>
              </a:defRPr>
            </a:lvl1pPr>
          </a:lstStyle>
          <a:p>
            <a:pPr lvl="0"/>
            <a:r>
              <a:rPr lang="fr-FR" dirty="0"/>
              <a:t> Cliquez pour modifier les styles du texte du masque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solidFill>
                  <a:srgbClr val="5AB88F"/>
                </a:solidFill>
              </a:defRPr>
            </a:lvl1pPr>
            <a:lvl2pPr marL="627063" marR="0" indent="-169863" algn="l" defTabSz="457200" rtl="0" eaLnBrk="1" fontAlgn="auto" latinLnBrk="0" hangingPunct="1">
              <a:lnSpc>
                <a:spcPct val="100000"/>
              </a:lnSpc>
              <a:spcBef>
                <a:spcPct val="20000"/>
              </a:spcBef>
              <a:spcAft>
                <a:spcPts val="0"/>
              </a:spcAft>
              <a:buClr>
                <a:srgbClr val="5AB88F"/>
              </a:buClr>
              <a:buSzPct val="135000"/>
              <a:buFont typeface="Arial" charset="0"/>
              <a:buChar char="•"/>
              <a:tabLst/>
              <a:defRPr b="1">
                <a:solidFill>
                  <a:schemeClr val="tx1"/>
                </a:solidFill>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5AB88F"/>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pPr>
            <a:r>
              <a:rPr kumimoji="0" lang="fr-FR" sz="1800" b="1" i="0" u="none" strike="noStrike" kern="1200" cap="none" spc="0" normalizeH="0" baseline="0" noProof="0" dirty="0">
                <a:ln>
                  <a:noFill/>
                </a:ln>
                <a:solidFill>
                  <a:srgbClr val="5AB88F"/>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5AB88F"/>
              </a:buClr>
              <a:buSzPct val="135000"/>
              <a:buFont typeface="Arial" charset="0"/>
              <a:buChar char="•"/>
              <a:tabLst/>
              <a:defRPr/>
            </a:pPr>
            <a:r>
              <a:rPr kumimoji="0" lang="fr-FR" sz="1300" b="1" i="0" u="none" strike="noStrike" kern="1200" cap="none" spc="0" normalizeH="0" baseline="0" noProof="0" dirty="0">
                <a:ln>
                  <a:noFill/>
                </a:ln>
                <a:solidFill>
                  <a:prstClr val="black"/>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5AB88F"/>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5AB88F"/>
              </a:buClr>
              <a:buSzPct val="135000"/>
              <a:buFont typeface="Arial" charset="0"/>
              <a:buChar char="•"/>
              <a:tabLst/>
              <a:defRPr b="1">
                <a:solidFill>
                  <a:schemeClr val="tx1"/>
                </a:solidFill>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5AB88F"/>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pPr>
            <a:r>
              <a:rPr kumimoji="0" lang="fr-FR" sz="1800" b="1" i="0" u="none" strike="noStrike" kern="1200" cap="none" spc="0" normalizeH="0" baseline="0" noProof="0" dirty="0">
                <a:ln>
                  <a:noFill/>
                </a:ln>
                <a:solidFill>
                  <a:srgbClr val="5AB88F"/>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5AB88F"/>
              </a:buClr>
              <a:buSzPct val="135000"/>
              <a:buFont typeface="Arial" charset="0"/>
              <a:buChar char="•"/>
              <a:tabLst/>
              <a:defRPr/>
            </a:pPr>
            <a:r>
              <a:rPr kumimoji="0" lang="fr-FR" sz="1300" b="1" i="0" u="none" strike="noStrike" kern="1200" cap="none" spc="0" normalizeH="0" baseline="0" noProof="0" dirty="0">
                <a:ln>
                  <a:noFill/>
                </a:ln>
                <a:solidFill>
                  <a:prstClr val="black"/>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5AB88F"/>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marL="177800" marR="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sz="1300">
                <a:solidFill>
                  <a:srgbClr val="5AB88F"/>
                </a:solidFill>
              </a:defRPr>
            </a:lvl1pPr>
            <a:lvl2pPr>
              <a:defRPr sz="1800"/>
            </a:lvl2pPr>
          </a:lstStyle>
          <a:p>
            <a:pPr marL="177800" marR="0" lvl="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pPr>
            <a:r>
              <a:rPr kumimoji="0" lang="fr-FR" sz="1800" b="1" i="0" u="none" strike="noStrike" kern="1200" cap="none" spc="0" normalizeH="0" baseline="0" noProof="0" dirty="0">
                <a:ln>
                  <a:noFill/>
                </a:ln>
                <a:solidFill>
                  <a:srgbClr val="5AB88F"/>
                </a:solidFill>
                <a:effectLst/>
                <a:uLnTx/>
                <a:uFillTx/>
                <a:latin typeface="Arial" charset="0"/>
                <a:ea typeface="Arial" charset="0"/>
                <a:cs typeface="Arial" charset="0"/>
              </a:rPr>
              <a:t> Cliquez pour modifier les styles du texte du masque</a:t>
            </a:r>
          </a:p>
          <a:p>
            <a:pPr marL="627063" marR="0" lvl="2"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pPr>
            <a:endParaRPr kumimoji="0" lang="fr-FR" sz="1800" b="1" i="0" u="none" strike="noStrike" kern="1200" cap="none" spc="0" normalizeH="0" baseline="0" noProof="0" dirty="0">
              <a:ln>
                <a:noFill/>
              </a:ln>
              <a:solidFill>
                <a:srgbClr val="5AB88F"/>
              </a:solidFill>
              <a:effectLst/>
              <a:uLnTx/>
              <a:uFillTx/>
              <a:latin typeface="Arial" charset="0"/>
              <a:ea typeface="Arial" charset="0"/>
              <a:cs typeface="Arial"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005E8B"/>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005E8B"/>
              </a:buClr>
              <a:buSzPct val="114000"/>
              <a:buFont typeface="Wingdings" charset="2"/>
              <a:buChar char="§"/>
              <a:tabLst/>
              <a:defRPr/>
            </a:pPr>
            <a:r>
              <a:rPr kumimoji="0" lang="fr-FR" sz="1800" b="1" i="0" u="none" strike="noStrike" kern="1200" cap="none" spc="0" normalizeH="0" baseline="0" noProof="0" dirty="0">
                <a:ln>
                  <a:noFill/>
                </a:ln>
                <a:solidFill>
                  <a:srgbClr val="005E8B"/>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0" i="0" u="none" strike="noStrike" kern="1200" cap="none" spc="0" normalizeH="0" baseline="0" noProof="0" dirty="0">
                <a:ln>
                  <a:noFill/>
                </a:ln>
                <a:solidFill>
                  <a:srgbClr val="005E8B"/>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Tree>
    <p:extLst>
      <p:ext uri="{BB962C8B-B14F-4D97-AF65-F5344CB8AC3E}">
        <p14:creationId xmlns:p14="http://schemas.microsoft.com/office/powerpoint/2010/main" val="3339791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5AB88F"/>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solidFill>
                  <a:srgbClr val="5AB88F"/>
                </a:solidFill>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0" i="0" u="none" strike="noStrike" kern="1200" cap="none" spc="0" normalizeH="0" baseline="0" noProof="0" dirty="0">
                <a:ln>
                  <a:noFill/>
                </a:ln>
                <a:solidFill>
                  <a:srgbClr val="005E8B"/>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681539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Espace réservé du numéro de diapositive 2"/>
          <p:cNvSpPr>
            <a:spLocks noGrp="1"/>
          </p:cNvSpPr>
          <p:nvPr>
            <p:ph type="sldNum" sz="quarter" idx="10"/>
          </p:nvPr>
        </p:nvSpPr>
        <p:spPr/>
        <p:txBody>
          <a:bodyPr/>
          <a:lstStyle/>
          <a:p>
            <a:fld id="{1FC8907D-B208-DC44-82F5-2940ECA1C9FA}" type="slidenum">
              <a:rPr lang="fr-FR" smtClean="0"/>
              <a:pPr/>
              <a:t>‹N°›</a:t>
            </a:fld>
            <a:endParaRPr lang="fr-FR" dirty="0"/>
          </a:p>
        </p:txBody>
      </p:sp>
      <p:sp>
        <p:nvSpPr>
          <p:cNvPr id="5"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a:t>Cliquez et modifiez </a:t>
            </a:r>
            <a:br>
              <a:rPr lang="fr-FR" dirty="0"/>
            </a:br>
            <a:r>
              <a:rPr lang="fr-FR" dirty="0"/>
              <a:t>le titre</a:t>
            </a:r>
          </a:p>
        </p:txBody>
      </p:sp>
      <p:sp>
        <p:nvSpPr>
          <p:cNvPr id="6"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a:t>
            </a:r>
            <a:br>
              <a:rPr lang="fr-FR" dirty="0"/>
            </a:br>
            <a:r>
              <a:rPr lang="fr-FR" dirty="0"/>
              <a:t>des sous-titres du masque</a:t>
            </a:r>
          </a:p>
        </p:txBody>
      </p:sp>
      <p:grpSp>
        <p:nvGrpSpPr>
          <p:cNvPr id="7" name="Grouper 6"/>
          <p:cNvGrpSpPr/>
          <p:nvPr userDrawn="1"/>
        </p:nvGrpSpPr>
        <p:grpSpPr>
          <a:xfrm>
            <a:off x="3184313" y="2238108"/>
            <a:ext cx="525531" cy="171686"/>
            <a:chOff x="5391302" y="1426464"/>
            <a:chExt cx="604579" cy="197510"/>
          </a:xfrm>
          <a:solidFill>
            <a:srgbClr val="8B2934"/>
          </a:solidFill>
        </p:grpSpPr>
        <p:sp>
          <p:nvSpPr>
            <p:cNvPr id="8" name="Rectangle 7"/>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071265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5AB88F"/>
              </a:buClr>
              <a:defRPr>
                <a:solidFill>
                  <a:srgbClr val="005E8B"/>
                </a:solidFill>
              </a:defRPr>
            </a:lvl1pPr>
          </a:lstStyle>
          <a:p>
            <a:pPr lvl="0"/>
            <a:r>
              <a:rPr lang="fr-FR" dirty="0"/>
              <a:t> Cliquez pour modifier les styles du texte du masque</a:t>
            </a:r>
          </a:p>
        </p:txBody>
      </p:sp>
    </p:spTree>
    <p:extLst>
      <p:ext uri="{BB962C8B-B14F-4D97-AF65-F5344CB8AC3E}">
        <p14:creationId xmlns:p14="http://schemas.microsoft.com/office/powerpoint/2010/main" val="1917172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2430925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005E8B"/>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005E8B"/>
              </a:buClr>
              <a:buSzPct val="114000"/>
              <a:buFont typeface="Wingdings" charset="2"/>
              <a:buChar char="§"/>
              <a:tabLst/>
              <a:defRPr/>
            </a:pPr>
            <a:r>
              <a:rPr kumimoji="0" lang="fr-FR" sz="1800" b="1" i="0" u="none" strike="noStrike" kern="1200" cap="none" spc="0" normalizeH="0" baseline="0" noProof="0" dirty="0">
                <a:ln>
                  <a:noFill/>
                </a:ln>
                <a:solidFill>
                  <a:srgbClr val="005E8B"/>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0" i="0" u="none" strike="noStrike" kern="1200" cap="none" spc="0" normalizeH="0" baseline="0" noProof="0" dirty="0">
                <a:ln>
                  <a:noFill/>
                </a:ln>
                <a:solidFill>
                  <a:srgbClr val="005E8B"/>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E96667"/>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0" i="0" u="none" strike="noStrike" kern="1200" cap="none" spc="0" normalizeH="0" baseline="0" noProof="0" dirty="0">
                <a:ln>
                  <a:noFill/>
                </a:ln>
                <a:solidFill>
                  <a:srgbClr val="005E8B"/>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5AB88F"/>
              </a:buClr>
              <a:defRPr>
                <a:solidFill>
                  <a:srgbClr val="005E8B"/>
                </a:solidFill>
              </a:defRPr>
            </a:lvl1pPr>
          </a:lstStyle>
          <a:p>
            <a:pPr lvl="0"/>
            <a:r>
              <a:rPr lang="fr-FR" dirty="0"/>
              <a:t> Cliquez pour modifier les styles du texte du masque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8B2934"/>
              </a:buClr>
              <a:buSzPct val="114000"/>
              <a:buFont typeface="Wingdings" charset="2"/>
              <a:buChar char="§"/>
              <a:tabLst/>
              <a:defRPr>
                <a:solidFill>
                  <a:srgbClr val="8B2934"/>
                </a:solidFill>
              </a:defRPr>
            </a:lvl1pPr>
            <a:lvl2pPr marL="627063" marR="0" indent="-169863" algn="l" defTabSz="457200" rtl="0" eaLnBrk="1" fontAlgn="auto" latinLnBrk="0" hangingPunct="1">
              <a:lnSpc>
                <a:spcPct val="100000"/>
              </a:lnSpc>
              <a:spcBef>
                <a:spcPct val="20000"/>
              </a:spcBef>
              <a:spcAft>
                <a:spcPts val="0"/>
              </a:spcAft>
              <a:buClr>
                <a:srgbClr val="8B2934"/>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8B2934"/>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8B2934"/>
              </a:buClr>
              <a:buSzPct val="114000"/>
              <a:buFont typeface="Wingdings" charset="2"/>
              <a:buChar char="§"/>
              <a:tabLst/>
              <a:defRPr/>
            </a:pPr>
            <a:r>
              <a:rPr kumimoji="0" lang="fr-FR" sz="1800" b="1" i="0" u="none" strike="noStrike" kern="1200" cap="none" spc="0" normalizeH="0" baseline="0" noProof="0" dirty="0">
                <a:ln>
                  <a:noFill/>
                </a:ln>
                <a:solidFill>
                  <a:srgbClr val="8B2934"/>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8B2934"/>
              </a:buClr>
              <a:buSzPct val="135000"/>
              <a:buFont typeface="Arial" charset="0"/>
              <a:buChar char="•"/>
              <a:tabLst/>
              <a:defRPr/>
            </a:pPr>
            <a:r>
              <a:rPr kumimoji="0" lang="fr-FR" sz="1300" b="0" i="0" u="none" strike="noStrike" kern="1200" cap="none" spc="0" normalizeH="0" baseline="0" noProof="0" dirty="0">
                <a:ln>
                  <a:noFill/>
                </a:ln>
                <a:solidFill>
                  <a:srgbClr val="8B2934"/>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8B2934"/>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005E8B"/>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0" i="0" u="none" strike="noStrike" kern="1200" cap="none" spc="0" normalizeH="0" baseline="0" noProof="0" dirty="0">
                <a:ln>
                  <a:noFill/>
                </a:ln>
                <a:solidFill>
                  <a:srgbClr val="005E8B"/>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005E8B"/>
              </a:buClr>
              <a:defRPr>
                <a:solidFill>
                  <a:srgbClr val="005E8B"/>
                </a:solidFill>
              </a:defRPr>
            </a:lvl1pPr>
          </a:lstStyle>
          <a:p>
            <a:pPr lvl="0"/>
            <a:r>
              <a:rPr lang="fr-FR" dirty="0"/>
              <a:t> Cliquez pour modifier les styles du texte du masque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1FC8907D-B208-DC44-82F5-2940ECA1C9FA}" type="slidenum">
              <a:rPr lang="fr-FR" smtClean="0"/>
              <a:pPr/>
              <a:t>‹N°›</a:t>
            </a:fld>
            <a:endParaRPr lang="fr-FR" dirty="0"/>
          </a:p>
        </p:txBody>
      </p:sp>
      <p:sp>
        <p:nvSpPr>
          <p:cNvPr id="5"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a:t>Cliquez et modifiez </a:t>
            </a:r>
            <a:br>
              <a:rPr lang="fr-FR" dirty="0"/>
            </a:br>
            <a:r>
              <a:rPr lang="fr-FR" dirty="0"/>
              <a:t>le titre</a:t>
            </a:r>
          </a:p>
        </p:txBody>
      </p:sp>
      <p:sp>
        <p:nvSpPr>
          <p:cNvPr id="6"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a:t>
            </a:r>
            <a:br>
              <a:rPr lang="fr-FR" dirty="0"/>
            </a:br>
            <a:r>
              <a:rPr lang="fr-FR" dirty="0"/>
              <a:t>des sous-titres du masque</a:t>
            </a:r>
          </a:p>
        </p:txBody>
      </p:sp>
      <p:grpSp>
        <p:nvGrpSpPr>
          <p:cNvPr id="7" name="Grouper 6"/>
          <p:cNvGrpSpPr/>
          <p:nvPr userDrawn="1"/>
        </p:nvGrpSpPr>
        <p:grpSpPr>
          <a:xfrm>
            <a:off x="3184313" y="2238108"/>
            <a:ext cx="525531" cy="171686"/>
            <a:chOff x="5391302" y="1426464"/>
            <a:chExt cx="604579" cy="197510"/>
          </a:xfrm>
          <a:solidFill>
            <a:srgbClr val="8B2934"/>
          </a:solidFill>
        </p:grpSpPr>
        <p:sp>
          <p:nvSpPr>
            <p:cNvPr id="8" name="Rectangle 7"/>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1FC8907D-B208-DC44-82F5-2940ECA1C9FA}" type="slidenum">
              <a:rPr lang="fr-FR" smtClean="0"/>
              <a:pPr/>
              <a:t>‹N°›</a:t>
            </a:fld>
            <a:endParaRPr lang="fr-FR" dirty="0"/>
          </a:p>
        </p:txBody>
      </p:sp>
      <p:sp>
        <p:nvSpPr>
          <p:cNvPr id="5"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a:t>Cliquez et modifiez </a:t>
            </a:r>
            <a:br>
              <a:rPr lang="fr-FR" dirty="0"/>
            </a:br>
            <a:r>
              <a:rPr lang="fr-FR" dirty="0"/>
              <a:t>le titre</a:t>
            </a:r>
          </a:p>
        </p:txBody>
      </p:sp>
      <p:sp>
        <p:nvSpPr>
          <p:cNvPr id="6"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a:t>
            </a:r>
            <a:br>
              <a:rPr lang="fr-FR" dirty="0"/>
            </a:br>
            <a:r>
              <a:rPr lang="fr-FR" dirty="0"/>
              <a:t>des sous-titres du masque</a:t>
            </a:r>
          </a:p>
        </p:txBody>
      </p:sp>
      <p:grpSp>
        <p:nvGrpSpPr>
          <p:cNvPr id="7" name="Grouper 6"/>
          <p:cNvGrpSpPr/>
          <p:nvPr userDrawn="1"/>
        </p:nvGrpSpPr>
        <p:grpSpPr>
          <a:xfrm>
            <a:off x="3184313" y="2238108"/>
            <a:ext cx="525531" cy="171686"/>
            <a:chOff x="5391302" y="1426464"/>
            <a:chExt cx="604579" cy="197510"/>
          </a:xfrm>
          <a:solidFill>
            <a:srgbClr val="8B2934"/>
          </a:solidFill>
        </p:grpSpPr>
        <p:sp>
          <p:nvSpPr>
            <p:cNvPr id="8" name="Rectangle 7"/>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1FC8907D-B208-DC44-82F5-2940ECA1C9FA}" type="slidenum">
              <a:rPr lang="fr-FR" smtClean="0"/>
              <a:pPr/>
              <a:t>‹N°›</a:t>
            </a:fld>
            <a:endParaRPr lang="fr-FR" dirty="0"/>
          </a:p>
        </p:txBody>
      </p:sp>
      <p:sp>
        <p:nvSpPr>
          <p:cNvPr id="15" name="Titre 1"/>
          <p:cNvSpPr txBox="1">
            <a:spLocks/>
          </p:cNvSpPr>
          <p:nvPr userDrawn="1"/>
        </p:nvSpPr>
        <p:spPr>
          <a:xfrm>
            <a:off x="3112360" y="2259874"/>
            <a:ext cx="5826983" cy="144207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200">
                <a:solidFill>
                  <a:schemeClr val="bg1"/>
                </a:solidFill>
                <a:latin typeface="Arial Black" charset="0"/>
                <a:ea typeface="Arial Black" charset="0"/>
                <a:cs typeface="Arial Black" charset="0"/>
              </a:defRPr>
            </a:lvl1pPr>
          </a:lstStyle>
          <a:p>
            <a:r>
              <a:rPr lang="fr-FR" dirty="0"/>
              <a:t>Cliquez et modifiez </a:t>
            </a:r>
            <a:br>
              <a:rPr lang="fr-FR" dirty="0"/>
            </a:br>
            <a:r>
              <a:rPr lang="fr-FR" dirty="0"/>
              <a:t>le titre</a:t>
            </a:r>
          </a:p>
        </p:txBody>
      </p:sp>
      <p:sp>
        <p:nvSpPr>
          <p:cNvPr id="16" name="Sous-titre 2"/>
          <p:cNvSpPr txBox="1">
            <a:spLocks/>
          </p:cNvSpPr>
          <p:nvPr userDrawn="1"/>
        </p:nvSpPr>
        <p:spPr>
          <a:xfrm>
            <a:off x="3112360" y="3737808"/>
            <a:ext cx="5826983" cy="1387175"/>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800" b="0" i="0" kern="1200">
                <a:solidFill>
                  <a:schemeClr val="bg1"/>
                </a:solidFill>
                <a:latin typeface="Arial" charset="0"/>
                <a:ea typeface="Arial" charset="0"/>
                <a:cs typeface="Arial"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dirty="0">
                <a:solidFill>
                  <a:schemeClr val="tx1"/>
                </a:solidFill>
              </a:rPr>
              <a:t>Cliquez pour modifier le style </a:t>
            </a:r>
            <a:br>
              <a:rPr lang="fr-FR" dirty="0">
                <a:solidFill>
                  <a:schemeClr val="tx1"/>
                </a:solidFill>
              </a:rPr>
            </a:br>
            <a:r>
              <a:rPr lang="fr-FR" dirty="0">
                <a:solidFill>
                  <a:schemeClr val="tx1"/>
                </a:solidFill>
              </a:rPr>
              <a:t>des sous-titres du masque</a:t>
            </a:r>
          </a:p>
        </p:txBody>
      </p:sp>
      <p:grpSp>
        <p:nvGrpSpPr>
          <p:cNvPr id="17" name="Grouper 16"/>
          <p:cNvGrpSpPr/>
          <p:nvPr userDrawn="1"/>
        </p:nvGrpSpPr>
        <p:grpSpPr>
          <a:xfrm>
            <a:off x="3206079" y="2259874"/>
            <a:ext cx="525531" cy="171686"/>
            <a:chOff x="5391302" y="1426464"/>
            <a:chExt cx="604579" cy="197510"/>
          </a:xfrm>
          <a:solidFill>
            <a:schemeClr val="bg1"/>
          </a:solidFill>
        </p:grpSpPr>
        <p:sp>
          <p:nvSpPr>
            <p:cNvPr id="18" name="Rectangle 1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68329" y="2470883"/>
            <a:ext cx="3330342" cy="1382588"/>
          </a:xfrm>
          <a:prstGeom prst="rect">
            <a:avLst/>
          </a:prstGeom>
        </p:spPr>
      </p:pic>
    </p:spTree>
    <p:extLst>
      <p:ext uri="{BB962C8B-B14F-4D97-AF65-F5344CB8AC3E}">
        <p14:creationId xmlns:p14="http://schemas.microsoft.com/office/powerpoint/2010/main" val="2270721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age de fin - Contact">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7958" y="2446004"/>
            <a:ext cx="3311086" cy="137459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9.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theme" Target="../theme/theme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theme" Target="../theme/theme5.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theme" Target="../theme/theme6.xml"/><Relationship Id="rId4"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9.jpg"/><Relationship Id="rId5" Type="http://schemas.openxmlformats.org/officeDocument/2006/relationships/theme" Target="../theme/theme7.xml"/><Relationship Id="rId4" Type="http://schemas.openxmlformats.org/officeDocument/2006/relationships/slideLayout" Target="../slideLayouts/slideLayout2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1.jp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theme" Target="../theme/theme8.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a:t>CLIQUEZ ET MODIFIEZ </a:t>
            </a:r>
            <a:br>
              <a:rPr lang="fr-FR" dirty="0"/>
            </a:br>
            <a:r>
              <a:rPr lang="fr-FR" dirty="0"/>
              <a:t>LE TITRE</a:t>
            </a:r>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a:t>Cliquez pour modifier les styles du texte </a:t>
            </a:r>
            <a:br>
              <a:rPr lang="fr-FR" dirty="0"/>
            </a:br>
            <a:r>
              <a:rPr lang="fr-FR" dirty="0"/>
              <a:t>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br>
              <a:rPr lang="fr-FR" dirty="0">
                <a:solidFill>
                  <a:srgbClr val="00919D"/>
                </a:solidFill>
              </a:rPr>
            </a:br>
            <a:r>
              <a:rPr lang="fr-FR" dirty="0">
                <a:solidFill>
                  <a:schemeClr val="tx1">
                    <a:lumMod val="75000"/>
                    <a:lumOff val="25000"/>
                  </a:schemeClr>
                </a:solidFill>
              </a:rPr>
              <a:t>titre de la présentation</a:t>
            </a:r>
          </a:p>
          <a:p>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chemeClr val="tx1">
                    <a:lumMod val="75000"/>
                    <a:lumOff val="25000"/>
                  </a:schemeClr>
                </a:solidFill>
              </a:rPr>
              <a:t>JJ/MM/AAAA</a:t>
            </a:r>
          </a:p>
          <a:p>
            <a:endParaRPr lang="fr-FR" dirty="0"/>
          </a:p>
        </p:txBody>
      </p:sp>
      <p:pic>
        <p:nvPicPr>
          <p:cNvPr id="8" name="Imag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05400" y="6310847"/>
            <a:ext cx="1240118" cy="384074"/>
          </a:xfrm>
          <a:prstGeom prst="rect">
            <a:avLst/>
          </a:prstGeom>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81" r:id="rId2"/>
    <p:sldLayoutId id="2147483690" r:id="rId3"/>
    <p:sldLayoutId id="2147483719" r:id="rId4"/>
    <p:sldLayoutId id="2147483689" r:id="rId5"/>
    <p:sldLayoutId id="2147483675" r:id="rId6"/>
    <p:sldLayoutId id="2147483725" r:id="rId7"/>
  </p:sldLayoutIdLst>
  <p:hf hdr="0"/>
  <p:txStyles>
    <p:titleStyle>
      <a:lvl1pPr algn="l" defTabSz="457200" rtl="0" eaLnBrk="1" latinLnBrk="0" hangingPunct="1">
        <a:spcBef>
          <a:spcPct val="0"/>
        </a:spcBef>
        <a:buNone/>
        <a:defRPr sz="3600" b="1" i="0" kern="1200">
          <a:solidFill>
            <a:schemeClr val="tx1">
              <a:lumMod val="75000"/>
              <a:lumOff val="25000"/>
            </a:schemeClr>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rgbClr val="005E8B"/>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3011069" y="1855204"/>
            <a:ext cx="5590311" cy="2006323"/>
          </a:xfrm>
          <a:prstGeom prst="rect">
            <a:avLst/>
          </a:prstGeom>
        </p:spPr>
        <p:txBody>
          <a:bodyPr vert="horz" lIns="91440" tIns="45720" rIns="91440" bIns="45720" rtlCol="0" anchor="ctr">
            <a:normAutofit/>
          </a:bodyPr>
          <a:lstStyle/>
          <a:p>
            <a:r>
              <a:rPr lang="fr-FR" dirty="0"/>
              <a:t>Cliquez </a:t>
            </a:r>
            <a:br>
              <a:rPr lang="fr-FR" dirty="0"/>
            </a:br>
            <a:r>
              <a:rPr lang="fr-FR" dirty="0"/>
              <a:t>et modifiez le titre</a:t>
            </a:r>
          </a:p>
        </p:txBody>
      </p:sp>
      <p:sp>
        <p:nvSpPr>
          <p:cNvPr id="3" name="Espace réservé du texte 2"/>
          <p:cNvSpPr>
            <a:spLocks noGrp="1"/>
          </p:cNvSpPr>
          <p:nvPr>
            <p:ph type="body" idx="1"/>
          </p:nvPr>
        </p:nvSpPr>
        <p:spPr>
          <a:xfrm>
            <a:off x="3011069" y="3578946"/>
            <a:ext cx="5590312"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sp>
        <p:nvSpPr>
          <p:cNvPr id="11" name="Espace réservé du pied de page 4"/>
          <p:cNvSpPr txBox="1">
            <a:spLocks/>
          </p:cNvSpPr>
          <p:nvPr userDrawn="1"/>
        </p:nvSpPr>
        <p:spPr>
          <a:xfrm>
            <a:off x="3095354"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br>
              <a:rPr lang="fr-FR" dirty="0">
                <a:solidFill>
                  <a:srgbClr val="00919D"/>
                </a:solidFill>
              </a:rPr>
            </a:br>
            <a:r>
              <a:rPr lang="fr-FR" dirty="0">
                <a:solidFill>
                  <a:schemeClr val="tx1">
                    <a:lumMod val="75000"/>
                    <a:lumOff val="25000"/>
                  </a:schemeClr>
                </a:solidFill>
              </a:rPr>
              <a:t>titre de la présentation</a:t>
            </a:r>
          </a:p>
          <a:p>
            <a:endParaRPr lang="fr-FR" dirty="0"/>
          </a:p>
        </p:txBody>
      </p:sp>
      <p:sp>
        <p:nvSpPr>
          <p:cNvPr id="12"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chemeClr val="tx1">
                    <a:lumMod val="75000"/>
                    <a:lumOff val="25000"/>
                  </a:schemeClr>
                </a:solidFill>
              </a:rPr>
              <a:t>JJ/MM/AAAA</a:t>
            </a:r>
          </a:p>
          <a:p>
            <a:endParaRPr lang="fr-FR" dirty="0"/>
          </a:p>
        </p:txBody>
      </p:sp>
      <p:grpSp>
        <p:nvGrpSpPr>
          <p:cNvPr id="10" name="Grouper 9"/>
          <p:cNvGrpSpPr/>
          <p:nvPr userDrawn="1"/>
        </p:nvGrpSpPr>
        <p:grpSpPr>
          <a:xfrm>
            <a:off x="3121481" y="2132720"/>
            <a:ext cx="525531" cy="171686"/>
            <a:chOff x="5391302" y="1426464"/>
            <a:chExt cx="604579" cy="197510"/>
          </a:xfrm>
          <a:solidFill>
            <a:srgbClr val="E96667"/>
          </a:solidFill>
        </p:grpSpPr>
        <p:sp>
          <p:nvSpPr>
            <p:cNvPr id="13" name="Rectangle 12"/>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681263329"/>
      </p:ext>
    </p:extLst>
  </p:cSld>
  <p:clrMap bg1="lt1" tx1="dk1" bg2="lt2" tx2="dk2" accent1="accent1" accent2="accent2" accent3="accent3" accent4="accent4" accent5="accent5" accent6="accent6" hlink="hlink" folHlink="folHlink"/>
  <p:sldLayoutIdLst>
    <p:sldLayoutId id="2147483694" r:id="rId1"/>
  </p:sldLayoutIdLst>
  <p:hf hdr="0"/>
  <p:txStyles>
    <p:titleStyle>
      <a:lvl1pPr algn="l" defTabSz="457200" rtl="0" eaLnBrk="1" latinLnBrk="0" hangingPunct="1">
        <a:spcBef>
          <a:spcPct val="0"/>
        </a:spcBef>
        <a:buNone/>
        <a:defRPr sz="3200" b="1" i="0" kern="1200">
          <a:solidFill>
            <a:srgbClr val="E96667"/>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3011069" y="1855204"/>
            <a:ext cx="5590311" cy="2006323"/>
          </a:xfrm>
          <a:prstGeom prst="rect">
            <a:avLst/>
          </a:prstGeom>
        </p:spPr>
        <p:txBody>
          <a:bodyPr vert="horz" lIns="91440" tIns="45720" rIns="91440" bIns="45720" rtlCol="0" anchor="ctr">
            <a:normAutofit/>
          </a:bodyPr>
          <a:lstStyle/>
          <a:p>
            <a:r>
              <a:rPr lang="fr-FR" dirty="0"/>
              <a:t>Cliquez </a:t>
            </a:r>
            <a:br>
              <a:rPr lang="fr-FR" dirty="0"/>
            </a:br>
            <a:r>
              <a:rPr lang="fr-FR" dirty="0"/>
              <a:t>et modifiez le titre</a:t>
            </a:r>
          </a:p>
        </p:txBody>
      </p:sp>
      <p:sp>
        <p:nvSpPr>
          <p:cNvPr id="3" name="Espace réservé du texte 2"/>
          <p:cNvSpPr>
            <a:spLocks noGrp="1"/>
          </p:cNvSpPr>
          <p:nvPr>
            <p:ph type="body" idx="1"/>
          </p:nvPr>
        </p:nvSpPr>
        <p:spPr>
          <a:xfrm>
            <a:off x="3011069" y="3578946"/>
            <a:ext cx="5590312"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sp>
        <p:nvSpPr>
          <p:cNvPr id="11" name="Espace réservé du pied de page 4"/>
          <p:cNvSpPr txBox="1">
            <a:spLocks/>
          </p:cNvSpPr>
          <p:nvPr userDrawn="1"/>
        </p:nvSpPr>
        <p:spPr>
          <a:xfrm>
            <a:off x="3095354"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br>
              <a:rPr lang="fr-FR" dirty="0">
                <a:solidFill>
                  <a:srgbClr val="00919D"/>
                </a:solidFill>
              </a:rPr>
            </a:br>
            <a:r>
              <a:rPr lang="fr-FR" dirty="0">
                <a:solidFill>
                  <a:schemeClr val="tx1">
                    <a:lumMod val="75000"/>
                    <a:lumOff val="25000"/>
                  </a:schemeClr>
                </a:solidFill>
              </a:rPr>
              <a:t>titre de la présentation</a:t>
            </a:r>
          </a:p>
          <a:p>
            <a:endParaRPr lang="fr-FR" dirty="0"/>
          </a:p>
        </p:txBody>
      </p:sp>
      <p:sp>
        <p:nvSpPr>
          <p:cNvPr id="12"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chemeClr val="tx1">
                    <a:lumMod val="75000"/>
                    <a:lumOff val="25000"/>
                  </a:schemeClr>
                </a:solidFill>
              </a:rPr>
              <a:t>JJ/MM/AAAA</a:t>
            </a:r>
          </a:p>
          <a:p>
            <a:endParaRPr lang="fr-FR" dirty="0"/>
          </a:p>
        </p:txBody>
      </p:sp>
      <p:grpSp>
        <p:nvGrpSpPr>
          <p:cNvPr id="10" name="Grouper 9"/>
          <p:cNvGrpSpPr/>
          <p:nvPr userDrawn="1"/>
        </p:nvGrpSpPr>
        <p:grpSpPr>
          <a:xfrm>
            <a:off x="3121481" y="2132720"/>
            <a:ext cx="525531" cy="171686"/>
            <a:chOff x="5391302" y="1426464"/>
            <a:chExt cx="604579" cy="197510"/>
          </a:xfrm>
          <a:solidFill>
            <a:srgbClr val="5AB88F"/>
          </a:solidFill>
        </p:grpSpPr>
        <p:sp>
          <p:nvSpPr>
            <p:cNvPr id="13" name="Rectangle 12"/>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32989801"/>
      </p:ext>
    </p:extLst>
  </p:cSld>
  <p:clrMap bg1="lt1" tx1="dk1" bg2="lt2" tx2="dk2" accent1="accent1" accent2="accent2" accent3="accent3" accent4="accent4" accent5="accent5" accent6="accent6" hlink="hlink" folHlink="folHlink"/>
  <p:sldLayoutIdLst>
    <p:sldLayoutId id="2147483696" r:id="rId1"/>
  </p:sldLayoutIdLst>
  <p:hf hdr="0"/>
  <p:txStyles>
    <p:titleStyle>
      <a:lvl1pPr algn="l" defTabSz="457200" rtl="0" eaLnBrk="1" latinLnBrk="0" hangingPunct="1">
        <a:spcBef>
          <a:spcPct val="0"/>
        </a:spcBef>
        <a:buNone/>
        <a:defRPr sz="3200" b="1" i="0" kern="1200">
          <a:solidFill>
            <a:srgbClr val="5AB88F"/>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sp>
        <p:nvSpPr>
          <p:cNvPr id="14" name="Espace réservé du pied de page 4"/>
          <p:cNvSpPr txBox="1">
            <a:spLocks/>
          </p:cNvSpPr>
          <p:nvPr userDrawn="1"/>
        </p:nvSpPr>
        <p:spPr>
          <a:xfrm>
            <a:off x="2369032" y="6146185"/>
            <a:ext cx="354408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endParaRPr lang="fr-FR" sz="900" b="0" i="0" dirty="0">
              <a:solidFill>
                <a:schemeClr val="tx1">
                  <a:lumMod val="75000"/>
                  <a:lumOff val="25000"/>
                </a:schemeClr>
              </a:solidFill>
              <a:latin typeface="Arial" charset="0"/>
              <a:ea typeface="Arial" charset="0"/>
              <a:cs typeface="Arial" charset="0"/>
            </a:endParaRPr>
          </a:p>
          <a:p>
            <a:pPr>
              <a:lnSpc>
                <a:spcPts val="1320"/>
              </a:lnSpc>
            </a:pPr>
            <a:r>
              <a:rPr lang="fr-FR" sz="900" b="0" i="0" dirty="0">
                <a:solidFill>
                  <a:schemeClr val="tx1">
                    <a:lumMod val="75000"/>
                    <a:lumOff val="25000"/>
                  </a:schemeClr>
                </a:solidFill>
                <a:latin typeface="Arial" charset="0"/>
                <a:ea typeface="Arial" charset="0"/>
                <a:cs typeface="Arial" charset="0"/>
              </a:rPr>
              <a:t>Titre de la présentation</a:t>
            </a:r>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sz="900" b="0" i="0" dirty="0">
                <a:solidFill>
                  <a:schemeClr val="tx1">
                    <a:lumMod val="75000"/>
                    <a:lumOff val="25000"/>
                  </a:schemeClr>
                </a:solidFill>
                <a:latin typeface="Arial" charset="0"/>
                <a:ea typeface="Arial" charset="0"/>
                <a:cs typeface="Arial" charset="0"/>
              </a:rPr>
              <a:t>JJ/MM/AAAA</a:t>
            </a:r>
          </a:p>
          <a:p>
            <a:endParaRPr lang="fr-FR" dirty="0"/>
          </a:p>
        </p:txBody>
      </p:sp>
      <p:pic>
        <p:nvPicPr>
          <p:cNvPr id="10" name="Imag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03622" y="6260026"/>
            <a:ext cx="1264310" cy="524878"/>
          </a:xfrm>
          <a:prstGeom prst="rect">
            <a:avLst/>
          </a:prstGeom>
        </p:spPr>
      </p:pic>
      <p:pic>
        <p:nvPicPr>
          <p:cNvPr id="5" name="Imag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808920" y="6255450"/>
            <a:ext cx="1246398" cy="517442"/>
          </a:xfrm>
          <a:prstGeom prst="rect">
            <a:avLst/>
          </a:prstGeom>
        </p:spPr>
      </p:pic>
    </p:spTree>
    <p:extLst>
      <p:ext uri="{BB962C8B-B14F-4D97-AF65-F5344CB8AC3E}">
        <p14:creationId xmlns:p14="http://schemas.microsoft.com/office/powerpoint/2010/main" val="176804822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hdr="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E96667"/>
        </a:buClr>
        <a:buSzPct val="114000"/>
        <a:buFont typeface="Wingdings" charset="2"/>
        <a:buChar char="§"/>
        <a:defRPr sz="1800" b="1" i="0" kern="1200">
          <a:solidFill>
            <a:srgbClr val="E96667"/>
          </a:solidFill>
          <a:latin typeface="Arial" charset="0"/>
          <a:ea typeface="Arial" charset="0"/>
          <a:cs typeface="Arial" charset="0"/>
        </a:defRPr>
      </a:lvl1pPr>
      <a:lvl2pPr marL="627063" indent="-169863" algn="l" defTabSz="457200" rtl="0" eaLnBrk="1" latinLnBrk="0" hangingPunct="1">
        <a:spcBef>
          <a:spcPct val="20000"/>
        </a:spcBef>
        <a:buClr>
          <a:srgbClr val="E96667"/>
        </a:buClr>
        <a:buSzPct val="135000"/>
        <a:buFont typeface="Arial" charset="0"/>
        <a:buChar char="•"/>
        <a:defRPr sz="1300" b="1" i="0" kern="1200">
          <a:solidFill>
            <a:schemeClr val="tx1"/>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E96667"/>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sp>
        <p:nvSpPr>
          <p:cNvPr id="14" name="Espace réservé du pied de page 4"/>
          <p:cNvSpPr txBox="1">
            <a:spLocks/>
          </p:cNvSpPr>
          <p:nvPr userDrawn="1"/>
        </p:nvSpPr>
        <p:spPr>
          <a:xfrm>
            <a:off x="2369032" y="6146185"/>
            <a:ext cx="354408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endParaRPr lang="fr-FR" sz="900" b="0" i="0" dirty="0">
              <a:solidFill>
                <a:schemeClr val="tx1">
                  <a:lumMod val="75000"/>
                  <a:lumOff val="25000"/>
                </a:schemeClr>
              </a:solidFill>
              <a:latin typeface="Arial" charset="0"/>
              <a:ea typeface="Arial" charset="0"/>
              <a:cs typeface="Arial" charset="0"/>
            </a:endParaRPr>
          </a:p>
          <a:p>
            <a:pPr>
              <a:lnSpc>
                <a:spcPts val="1320"/>
              </a:lnSpc>
            </a:pPr>
            <a:r>
              <a:rPr lang="fr-FR" sz="900" b="0" i="0" dirty="0">
                <a:solidFill>
                  <a:schemeClr val="tx1">
                    <a:lumMod val="75000"/>
                    <a:lumOff val="25000"/>
                  </a:schemeClr>
                </a:solidFill>
                <a:latin typeface="Arial" charset="0"/>
                <a:ea typeface="Arial" charset="0"/>
                <a:cs typeface="Arial" charset="0"/>
              </a:rPr>
              <a:t>Titre de la présentation</a:t>
            </a:r>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sz="900" b="0" i="0" dirty="0">
                <a:solidFill>
                  <a:schemeClr val="tx1">
                    <a:lumMod val="75000"/>
                    <a:lumOff val="25000"/>
                  </a:schemeClr>
                </a:solidFill>
                <a:latin typeface="Arial" charset="0"/>
                <a:ea typeface="Arial" charset="0"/>
                <a:cs typeface="Arial" charset="0"/>
              </a:rPr>
              <a:t>JJ/MM/AAAA</a:t>
            </a:r>
          </a:p>
          <a:p>
            <a:endParaRPr lang="fr-FR" dirty="0"/>
          </a:p>
        </p:txBody>
      </p:sp>
      <p:pic>
        <p:nvPicPr>
          <p:cNvPr id="10" name="Imag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03622" y="6260026"/>
            <a:ext cx="1264310" cy="524878"/>
          </a:xfrm>
          <a:prstGeom prst="rect">
            <a:avLst/>
          </a:prstGeom>
        </p:spPr>
      </p:pic>
    </p:spTree>
    <p:extLst>
      <p:ext uri="{BB962C8B-B14F-4D97-AF65-F5344CB8AC3E}">
        <p14:creationId xmlns:p14="http://schemas.microsoft.com/office/powerpoint/2010/main" val="185085009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hf hdr="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5AB88F"/>
        </a:buClr>
        <a:buSzPct val="114000"/>
        <a:buFont typeface="Wingdings" charset="2"/>
        <a:buChar char="§"/>
        <a:defRPr sz="1800" b="1" i="0" kern="1200">
          <a:solidFill>
            <a:srgbClr val="5AB88F"/>
          </a:solidFill>
          <a:latin typeface="Arial" charset="0"/>
          <a:ea typeface="Arial" charset="0"/>
          <a:cs typeface="Arial" charset="0"/>
        </a:defRPr>
      </a:lvl1pPr>
      <a:lvl2pPr marL="627063" indent="-169863" algn="l" defTabSz="457200" rtl="0" eaLnBrk="1" latinLnBrk="0" hangingPunct="1">
        <a:spcBef>
          <a:spcPct val="20000"/>
        </a:spcBef>
        <a:buClr>
          <a:srgbClr val="5AB88F"/>
        </a:buClr>
        <a:buSzPct val="135000"/>
        <a:buFont typeface="Arial" charset="0"/>
        <a:buChar char="•"/>
        <a:defRPr sz="1300" b="1" i="0" kern="1200">
          <a:solidFill>
            <a:schemeClr val="tx1"/>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5AB88F"/>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sp>
        <p:nvSpPr>
          <p:cNvPr id="14" name="Espace réservé du pied de page 4"/>
          <p:cNvSpPr txBox="1">
            <a:spLocks/>
          </p:cNvSpPr>
          <p:nvPr userDrawn="1"/>
        </p:nvSpPr>
        <p:spPr>
          <a:xfrm>
            <a:off x="2369032" y="6146185"/>
            <a:ext cx="354408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endParaRPr lang="fr-FR" sz="900" b="0" i="0" dirty="0">
              <a:solidFill>
                <a:schemeClr val="tx1">
                  <a:lumMod val="75000"/>
                  <a:lumOff val="25000"/>
                </a:schemeClr>
              </a:solidFill>
              <a:latin typeface="Arial" charset="0"/>
              <a:ea typeface="Arial" charset="0"/>
              <a:cs typeface="Arial" charset="0"/>
            </a:endParaRPr>
          </a:p>
          <a:p>
            <a:pPr>
              <a:lnSpc>
                <a:spcPts val="1320"/>
              </a:lnSpc>
            </a:pPr>
            <a:r>
              <a:rPr lang="fr-FR" sz="900" b="0" i="0" dirty="0">
                <a:solidFill>
                  <a:schemeClr val="tx1">
                    <a:lumMod val="75000"/>
                    <a:lumOff val="25000"/>
                  </a:schemeClr>
                </a:solidFill>
                <a:latin typeface="Arial" charset="0"/>
                <a:ea typeface="Arial" charset="0"/>
                <a:cs typeface="Arial" charset="0"/>
              </a:rPr>
              <a:t>Titre de la présentation</a:t>
            </a:r>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sz="900" b="0" i="0" dirty="0">
                <a:solidFill>
                  <a:schemeClr val="tx1">
                    <a:lumMod val="75000"/>
                    <a:lumOff val="25000"/>
                  </a:schemeClr>
                </a:solidFill>
                <a:latin typeface="Arial" charset="0"/>
                <a:ea typeface="Arial" charset="0"/>
                <a:cs typeface="Arial" charset="0"/>
              </a:rPr>
              <a:t>JJ/MM/AAAA</a:t>
            </a:r>
          </a:p>
          <a:p>
            <a:endParaRPr lang="fr-FR" dirty="0"/>
          </a:p>
        </p:txBody>
      </p:sp>
      <p:pic>
        <p:nvPicPr>
          <p:cNvPr id="8" name="Imag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03622" y="6260026"/>
            <a:ext cx="1264310" cy="524878"/>
          </a:xfrm>
          <a:prstGeom prst="rect">
            <a:avLst/>
          </a:prstGeom>
        </p:spPr>
      </p:pic>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80" r:id="rId3"/>
    <p:sldLayoutId id="2147483672" r:id="rId4"/>
  </p:sldLayoutIdLst>
  <p:hf hdr="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5AB88F"/>
        </a:buClr>
        <a:buSzPct val="114000"/>
        <a:buFont typeface="Wingdings" charset="2"/>
        <a:buChar char="§"/>
        <a:defRPr sz="1800" b="1" i="0" kern="1200">
          <a:solidFill>
            <a:schemeClr val="tx1"/>
          </a:solidFill>
          <a:latin typeface="Arial" charset="0"/>
          <a:ea typeface="Arial" charset="0"/>
          <a:cs typeface="Arial" charset="0"/>
        </a:defRPr>
      </a:lvl1pPr>
      <a:lvl2pPr marL="627063" indent="-169863" algn="l" defTabSz="457200" rtl="0" eaLnBrk="1" latinLnBrk="0" hangingPunct="1">
        <a:spcBef>
          <a:spcPct val="20000"/>
        </a:spcBef>
        <a:buClr>
          <a:srgbClr val="5AB88F"/>
        </a:buClr>
        <a:buSzPct val="135000"/>
        <a:buFont typeface="Arial" charset="0"/>
        <a:buChar char="•"/>
        <a:defRPr sz="1300" b="0" i="0" kern="1200">
          <a:solidFill>
            <a:srgbClr val="5AB88F"/>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5AB88F"/>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sp>
        <p:nvSpPr>
          <p:cNvPr id="14" name="Espace réservé du pied de page 4"/>
          <p:cNvSpPr txBox="1">
            <a:spLocks/>
          </p:cNvSpPr>
          <p:nvPr userDrawn="1"/>
        </p:nvSpPr>
        <p:spPr>
          <a:xfrm>
            <a:off x="2369032" y="6146185"/>
            <a:ext cx="354408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endParaRPr lang="fr-FR" sz="900" b="0" i="0" dirty="0">
              <a:solidFill>
                <a:schemeClr val="tx1">
                  <a:lumMod val="75000"/>
                  <a:lumOff val="25000"/>
                </a:schemeClr>
              </a:solidFill>
              <a:latin typeface="Arial" charset="0"/>
              <a:ea typeface="Arial" charset="0"/>
              <a:cs typeface="Arial" charset="0"/>
            </a:endParaRPr>
          </a:p>
          <a:p>
            <a:pPr>
              <a:lnSpc>
                <a:spcPts val="1320"/>
              </a:lnSpc>
            </a:pPr>
            <a:r>
              <a:rPr lang="fr-FR" sz="900" b="0" i="0" dirty="0">
                <a:solidFill>
                  <a:schemeClr val="tx1">
                    <a:lumMod val="75000"/>
                    <a:lumOff val="25000"/>
                  </a:schemeClr>
                </a:solidFill>
                <a:latin typeface="Arial" charset="0"/>
                <a:ea typeface="Arial" charset="0"/>
                <a:cs typeface="Arial" charset="0"/>
              </a:rPr>
              <a:t>Titre de la présentation</a:t>
            </a:r>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sz="900" b="0" i="0" dirty="0">
                <a:solidFill>
                  <a:schemeClr val="tx1">
                    <a:lumMod val="75000"/>
                    <a:lumOff val="25000"/>
                  </a:schemeClr>
                </a:solidFill>
                <a:latin typeface="Arial" charset="0"/>
                <a:ea typeface="Arial" charset="0"/>
                <a:cs typeface="Arial" charset="0"/>
              </a:rPr>
              <a:t>JJ/MM/AAAA</a:t>
            </a:r>
          </a:p>
          <a:p>
            <a:endParaRPr lang="fr-FR" dirty="0"/>
          </a:p>
        </p:txBody>
      </p:sp>
      <p:pic>
        <p:nvPicPr>
          <p:cNvPr id="9" name="Imag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08920" y="6255450"/>
            <a:ext cx="1246398" cy="517442"/>
          </a:xfrm>
          <a:prstGeom prst="rect">
            <a:avLst/>
          </a:prstGeom>
        </p:spPr>
      </p:pic>
    </p:spTree>
    <p:extLst>
      <p:ext uri="{BB962C8B-B14F-4D97-AF65-F5344CB8AC3E}">
        <p14:creationId xmlns:p14="http://schemas.microsoft.com/office/powerpoint/2010/main" val="12445171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Lst>
  <p:hf hdr="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E96667"/>
        </a:buClr>
        <a:buSzPct val="114000"/>
        <a:buFont typeface="Wingdings" charset="2"/>
        <a:buChar char="§"/>
        <a:defRPr sz="1800" b="1" i="0" kern="1200">
          <a:solidFill>
            <a:schemeClr val="tx1"/>
          </a:solidFill>
          <a:latin typeface="Arial" charset="0"/>
          <a:ea typeface="Arial" charset="0"/>
          <a:cs typeface="Arial" charset="0"/>
        </a:defRPr>
      </a:lvl1pPr>
      <a:lvl2pPr marL="627063" indent="-169863" algn="l" defTabSz="457200" rtl="0" eaLnBrk="1" latinLnBrk="0" hangingPunct="1">
        <a:spcBef>
          <a:spcPct val="20000"/>
        </a:spcBef>
        <a:buClr>
          <a:srgbClr val="E96667"/>
        </a:buClr>
        <a:buSzPct val="135000"/>
        <a:buFont typeface="Arial" charset="0"/>
        <a:buChar char="•"/>
        <a:defRPr sz="1300" b="0" i="0" kern="1200">
          <a:solidFill>
            <a:srgbClr val="E96667"/>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E96667"/>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sp>
        <p:nvSpPr>
          <p:cNvPr id="14" name="Espace réservé du pied de page 4"/>
          <p:cNvSpPr txBox="1">
            <a:spLocks/>
          </p:cNvSpPr>
          <p:nvPr userDrawn="1"/>
        </p:nvSpPr>
        <p:spPr>
          <a:xfrm>
            <a:off x="2369032" y="6146185"/>
            <a:ext cx="354408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endParaRPr lang="fr-FR" sz="900" b="0" i="0" dirty="0">
              <a:solidFill>
                <a:schemeClr val="tx1">
                  <a:lumMod val="75000"/>
                  <a:lumOff val="25000"/>
                </a:schemeClr>
              </a:solidFill>
              <a:latin typeface="Arial" charset="0"/>
              <a:ea typeface="Arial" charset="0"/>
              <a:cs typeface="Arial" charset="0"/>
            </a:endParaRPr>
          </a:p>
          <a:p>
            <a:pPr>
              <a:lnSpc>
                <a:spcPts val="1320"/>
              </a:lnSpc>
            </a:pPr>
            <a:r>
              <a:rPr lang="fr-FR" sz="900" b="0" i="0" dirty="0">
                <a:solidFill>
                  <a:schemeClr val="tx1">
                    <a:lumMod val="75000"/>
                    <a:lumOff val="25000"/>
                  </a:schemeClr>
                </a:solidFill>
                <a:latin typeface="Arial" charset="0"/>
                <a:ea typeface="Arial" charset="0"/>
                <a:cs typeface="Arial" charset="0"/>
              </a:rPr>
              <a:t>Titre de la présentation</a:t>
            </a:r>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sz="900" b="0" i="0" dirty="0">
                <a:solidFill>
                  <a:schemeClr val="tx1">
                    <a:lumMod val="75000"/>
                    <a:lumOff val="25000"/>
                  </a:schemeClr>
                </a:solidFill>
                <a:latin typeface="Arial" charset="0"/>
                <a:ea typeface="Arial" charset="0"/>
                <a:cs typeface="Arial" charset="0"/>
              </a:rPr>
              <a:t>JJ/MM/AAAA</a:t>
            </a:r>
          </a:p>
          <a:p>
            <a:endParaRPr lang="fr-FR" dirty="0"/>
          </a:p>
        </p:txBody>
      </p:sp>
      <p:pic>
        <p:nvPicPr>
          <p:cNvPr id="9" name="Imag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12331" y="6249885"/>
            <a:ext cx="1219200" cy="506150"/>
          </a:xfrm>
          <a:prstGeom prst="rect">
            <a:avLst/>
          </a:prstGeom>
        </p:spPr>
      </p:pic>
      <p:pic>
        <p:nvPicPr>
          <p:cNvPr id="5" name="Imag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5400" y="6310847"/>
            <a:ext cx="1240118" cy="384074"/>
          </a:xfrm>
          <a:prstGeom prst="rect">
            <a:avLst/>
          </a:prstGeom>
        </p:spPr>
      </p:pic>
    </p:spTree>
    <p:extLst>
      <p:ext uri="{BB962C8B-B14F-4D97-AF65-F5344CB8AC3E}">
        <p14:creationId xmlns:p14="http://schemas.microsoft.com/office/powerpoint/2010/main" val="14850348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hdr="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8B2934"/>
        </a:buClr>
        <a:buSzPct val="114000"/>
        <a:buFont typeface="Wingdings" charset="2"/>
        <a:buChar char="§"/>
        <a:defRPr sz="1800" b="1" i="0" kern="1200">
          <a:solidFill>
            <a:srgbClr val="8B2934"/>
          </a:solidFill>
          <a:latin typeface="Arial" charset="0"/>
          <a:ea typeface="Arial" charset="0"/>
          <a:cs typeface="Arial" charset="0"/>
        </a:defRPr>
      </a:lvl1pPr>
      <a:lvl2pPr marL="627063" indent="-169863" algn="l" defTabSz="457200" rtl="0" eaLnBrk="1" latinLnBrk="0" hangingPunct="1">
        <a:spcBef>
          <a:spcPct val="20000"/>
        </a:spcBef>
        <a:buClr>
          <a:srgbClr val="8B2934"/>
        </a:buClr>
        <a:buSzPct val="135000"/>
        <a:buFont typeface="Arial" charset="0"/>
        <a:buChar char="•"/>
        <a:defRPr sz="1300" b="0" i="0" kern="1200">
          <a:solidFill>
            <a:srgbClr val="8B2934"/>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8B2934"/>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hyperlink" Target="https://primabord.eduscol.education.fr/qu-est-ce-que-le-modele-sam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090594" y="2457916"/>
            <a:ext cx="5826983" cy="1442078"/>
          </a:xfrm>
        </p:spPr>
        <p:txBody>
          <a:bodyPr/>
          <a:lstStyle/>
          <a:p>
            <a:r>
              <a:rPr lang="fr-FR" dirty="0"/>
              <a:t>Quelques éléments scientifiques et points de vigilance</a:t>
            </a:r>
          </a:p>
        </p:txBody>
      </p:sp>
      <p:sp>
        <p:nvSpPr>
          <p:cNvPr id="4" name="Sous-titre 3"/>
          <p:cNvSpPr>
            <a:spLocks noGrp="1"/>
          </p:cNvSpPr>
          <p:nvPr>
            <p:ph type="subTitle" idx="1"/>
          </p:nvPr>
        </p:nvSpPr>
        <p:spPr>
          <a:xfrm>
            <a:off x="3090594" y="3997396"/>
            <a:ext cx="5826983" cy="1387175"/>
          </a:xfrm>
        </p:spPr>
        <p:txBody>
          <a:bodyPr/>
          <a:lstStyle/>
          <a:p>
            <a:r>
              <a:rPr lang="fr-FR" dirty="0" err="1">
                <a:solidFill>
                  <a:schemeClr val="bg1"/>
                </a:solidFill>
              </a:rPr>
              <a:t>EDUl@b</a:t>
            </a:r>
            <a:r>
              <a:rPr lang="fr-FR" dirty="0">
                <a:solidFill>
                  <a:schemeClr val="bg1"/>
                </a:solidFill>
              </a:rPr>
              <a:t> – juin 2019</a:t>
            </a:r>
          </a:p>
          <a:p>
            <a:endParaRPr lang="fr-FR" dirty="0"/>
          </a:p>
          <a:p>
            <a:endParaRPr lang="fr-FR" dirty="0"/>
          </a:p>
        </p:txBody>
      </p:sp>
      <p:pic>
        <p:nvPicPr>
          <p:cNvPr id="6" name="Image 5" descr="2018_logo_academie_Toulou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096" y="5099601"/>
            <a:ext cx="1051197" cy="1416621"/>
          </a:xfrm>
          <a:prstGeom prst="rect">
            <a:avLst/>
          </a:prstGeom>
        </p:spPr>
      </p:pic>
    </p:spTree>
    <p:extLst>
      <p:ext uri="{BB962C8B-B14F-4D97-AF65-F5344CB8AC3E}">
        <p14:creationId xmlns:p14="http://schemas.microsoft.com/office/powerpoint/2010/main" val="327888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Sur le BYOD/ AVEC, que disent les textes ?</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2</a:t>
            </a:fld>
            <a:endParaRPr lang="fr-FR" dirty="0"/>
          </a:p>
        </p:txBody>
      </p:sp>
      <p:sp>
        <p:nvSpPr>
          <p:cNvPr id="4" name="Espace réservé du texte 3"/>
          <p:cNvSpPr>
            <a:spLocks noGrp="1"/>
          </p:cNvSpPr>
          <p:nvPr>
            <p:ph type="body" sz="quarter" idx="13"/>
          </p:nvPr>
        </p:nvSpPr>
        <p:spPr/>
        <p:txBody>
          <a:bodyPr>
            <a:normAutofit fontScale="92500"/>
          </a:bodyPr>
          <a:lstStyle/>
          <a:p>
            <a:r>
              <a:rPr lang="fr-FR" dirty="0"/>
              <a:t>LOI n° 2018-698 du 3 août 2018 relative à l’encadrement de l’utilisation du téléphone portable dans les établissements d’enseignement scolaire </a:t>
            </a:r>
          </a:p>
          <a:p>
            <a:endParaRPr lang="fr-FR" dirty="0"/>
          </a:p>
          <a:p>
            <a:pPr marL="0" indent="0">
              <a:buNone/>
            </a:pPr>
            <a:r>
              <a:rPr lang="fr-FR" dirty="0">
                <a:solidFill>
                  <a:schemeClr val="tx1"/>
                </a:solidFill>
              </a:rPr>
              <a:t>Article 1 - L’article L. 511-5 du code de l’éducation est ainsi rédigé :  </a:t>
            </a:r>
          </a:p>
          <a:p>
            <a:endParaRPr lang="fr-FR" b="0" dirty="0">
              <a:solidFill>
                <a:schemeClr val="tx1"/>
              </a:solidFill>
            </a:endParaRPr>
          </a:p>
          <a:p>
            <a:pPr marL="0" indent="0">
              <a:buNone/>
            </a:pPr>
            <a:r>
              <a:rPr lang="fr-FR" b="0" dirty="0">
                <a:solidFill>
                  <a:schemeClr val="tx1"/>
                </a:solidFill>
              </a:rPr>
              <a:t>« Art. L. 511-5.-L’utilisation d’un téléphone mobile ou de tout autre équipement terminal de communications électroniques par un élève est interdite dans les écoles maternelles, les écoles élémentaires et les collèges et pendant toute activité liée à l’enseignement qui se déroule à l’extérieur de leur enceinte, à l’exception des circonstances, notamment les usages pédagogiques, et des lieux dans lesquels le règlement intérieur l’autorise expressément. </a:t>
            </a:r>
          </a:p>
          <a:p>
            <a:endParaRPr lang="fr-FR" b="0" dirty="0">
              <a:solidFill>
                <a:schemeClr val="tx1"/>
              </a:solidFill>
            </a:endParaRPr>
          </a:p>
          <a:p>
            <a:pPr marL="0" indent="0">
              <a:buNone/>
            </a:pPr>
            <a:r>
              <a:rPr lang="fr-FR" b="0" dirty="0">
                <a:solidFill>
                  <a:schemeClr val="tx1"/>
                </a:solidFill>
              </a:rPr>
              <a:t>« Dans les lycées, le règlement intérieur peut interdire l’utilisation par un élève des appareils mentionnés au premier alinéa dans tout ou partie de l’enceinte de l’établissement ainsi que pendant les activités se déroulant à l’extérieur de celle-ci. »</a:t>
            </a:r>
          </a:p>
          <a:p>
            <a:pPr lvl="2"/>
            <a:endParaRPr 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38850" y="1525218"/>
              <a:ext cx="557031" cy="98756"/>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Image 10" descr="2017_logo_academie_Toulouse-HORIZONT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951" y="6106607"/>
            <a:ext cx="1240225" cy="664971"/>
          </a:xfrm>
          <a:prstGeom prst="rect">
            <a:avLst/>
          </a:prstGeom>
        </p:spPr>
      </p:pic>
    </p:spTree>
    <p:extLst>
      <p:ext uri="{BB962C8B-B14F-4D97-AF65-F5344CB8AC3E}">
        <p14:creationId xmlns:p14="http://schemas.microsoft.com/office/powerpoint/2010/main" val="3278188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284892"/>
            <a:ext cx="8162754" cy="1286937"/>
          </a:xfrm>
        </p:spPr>
        <p:txBody>
          <a:bodyPr/>
          <a:lstStyle/>
          <a:p>
            <a:r>
              <a:rPr lang="fr-FR" dirty="0"/>
              <a:t>Faire coopérer et produire avec le numérique : un modèle théorique d’intégration des technologies ?</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3</a:t>
            </a:fld>
            <a:endParaRPr 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38850" y="1525218"/>
              <a:ext cx="557031" cy="98756"/>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Image 10" descr="2017_logo_academie_Toulouse-HORIZONT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951" y="6106607"/>
            <a:ext cx="1240225" cy="664971"/>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0346" y="1571829"/>
            <a:ext cx="5257800" cy="4658909"/>
          </a:xfrm>
          <a:prstGeom prst="rect">
            <a:avLst/>
          </a:prstGeom>
        </p:spPr>
      </p:pic>
    </p:spTree>
    <p:extLst>
      <p:ext uri="{BB962C8B-B14F-4D97-AF65-F5344CB8AC3E}">
        <p14:creationId xmlns:p14="http://schemas.microsoft.com/office/powerpoint/2010/main" val="3787115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Faire coopérer et produire avec le numérique : quel modèle ?</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4</a:t>
            </a:fld>
            <a:endParaRPr 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38850" y="1525218"/>
              <a:ext cx="557031" cy="98756"/>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Image 10" descr="2017_logo_academie_Toulouse-HORIZONT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951" y="6106607"/>
            <a:ext cx="1240225" cy="664971"/>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894" y="1555668"/>
            <a:ext cx="7925906" cy="3972479"/>
          </a:xfrm>
          <a:prstGeom prst="rect">
            <a:avLst/>
          </a:prstGeom>
        </p:spPr>
      </p:pic>
      <p:sp>
        <p:nvSpPr>
          <p:cNvPr id="8" name="ZoneTexte 7"/>
          <p:cNvSpPr txBox="1"/>
          <p:nvPr/>
        </p:nvSpPr>
        <p:spPr>
          <a:xfrm>
            <a:off x="985333" y="5635869"/>
            <a:ext cx="7868521" cy="646331"/>
          </a:xfrm>
          <a:prstGeom prst="rect">
            <a:avLst/>
          </a:prstGeom>
          <a:noFill/>
        </p:spPr>
        <p:txBody>
          <a:bodyPr wrap="square" rtlCol="0">
            <a:spAutoFit/>
          </a:bodyPr>
          <a:lstStyle/>
          <a:p>
            <a:r>
              <a:rPr lang="fr-FR" dirty="0">
                <a:hlinkClick r:id="rId4"/>
              </a:rPr>
              <a:t>https://primabord.eduscol.education.fr/qu-est-ce-que-le-modele-samr</a:t>
            </a:r>
            <a:r>
              <a:rPr lang="fr-FR" dirty="0"/>
              <a:t>, 30 mai 2017</a:t>
            </a:r>
          </a:p>
        </p:txBody>
      </p:sp>
    </p:spTree>
    <p:extLst>
      <p:ext uri="{BB962C8B-B14F-4D97-AF65-F5344CB8AC3E}">
        <p14:creationId xmlns:p14="http://schemas.microsoft.com/office/powerpoint/2010/main" val="3163043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Coopérer et produire avec le numérique : c’est de la pédagogie active !</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5</a:t>
            </a:fld>
            <a:endParaRPr 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38850" y="1525218"/>
              <a:ext cx="557031" cy="98756"/>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Image 10" descr="2017_logo_academie_Toulouse-HORIZONT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951" y="6106607"/>
            <a:ext cx="1240225" cy="664971"/>
          </a:xfrm>
          <a:prstGeom prst="rect">
            <a:avLst/>
          </a:prstGeom>
        </p:spPr>
      </p:pic>
      <p:sp>
        <p:nvSpPr>
          <p:cNvPr id="10" name="Espace réservé du texte 3"/>
          <p:cNvSpPr>
            <a:spLocks noGrp="1"/>
          </p:cNvSpPr>
          <p:nvPr>
            <p:ph type="body" sz="quarter" idx="13"/>
          </p:nvPr>
        </p:nvSpPr>
        <p:spPr>
          <a:xfrm>
            <a:off x="804863" y="1471083"/>
            <a:ext cx="7881937" cy="4598988"/>
          </a:xfrm>
        </p:spPr>
        <p:txBody>
          <a:bodyPr>
            <a:normAutofit/>
          </a:bodyPr>
          <a:lstStyle/>
          <a:p>
            <a:r>
              <a:rPr lang="fr-FR" dirty="0"/>
              <a:t>La pédagogie active désigne un ensemble de méthodes pédagogiques qui ont toutes en commun la volonté de rendre l’étudiant acteur de ses apprentissages. </a:t>
            </a:r>
          </a:p>
          <a:p>
            <a:pPr marL="0" indent="0">
              <a:buNone/>
            </a:pPr>
            <a:r>
              <a:rPr lang="fr-FR" b="0" dirty="0">
                <a:solidFill>
                  <a:schemeClr val="tx1"/>
                </a:solidFill>
              </a:rPr>
              <a:t>Ce type de pédagogie part du principe que c’est en faisant que l’on apprend.</a:t>
            </a:r>
            <a:endParaRPr lang="fr-FR" dirty="0"/>
          </a:p>
          <a:p>
            <a:pPr lvl="1"/>
            <a:r>
              <a:rPr lang="fr-FR" dirty="0"/>
              <a:t>Postulats liés aux pédagogies actives</a:t>
            </a:r>
          </a:p>
          <a:p>
            <a:pPr marL="804863" lvl="2" indent="-177800">
              <a:buClr>
                <a:srgbClr val="5AB88F"/>
              </a:buClr>
              <a:buFont typeface="Lucida Grande"/>
              <a:buChar char="-"/>
            </a:pPr>
            <a:r>
              <a:rPr lang="fr-FR" dirty="0"/>
              <a:t>On apprend mieux avec les autres (</a:t>
            </a:r>
            <a:r>
              <a:rPr lang="fr-FR" dirty="0" err="1"/>
              <a:t>socio-constructivisme</a:t>
            </a:r>
            <a:r>
              <a:rPr lang="fr-FR" dirty="0"/>
              <a:t>)</a:t>
            </a:r>
          </a:p>
          <a:p>
            <a:pPr marL="804863" lvl="2" indent="-177800">
              <a:buClr>
                <a:srgbClr val="5AB88F"/>
              </a:buClr>
              <a:buFont typeface="Lucida Grande"/>
              <a:buChar char="-"/>
            </a:pPr>
            <a:r>
              <a:rPr lang="fr-FR" dirty="0"/>
              <a:t>On apprend mieux quand on est impliqué dans un projet</a:t>
            </a:r>
          </a:p>
          <a:p>
            <a:pPr marL="804863" lvl="2" indent="-177800">
              <a:buClr>
                <a:srgbClr val="5AB88F"/>
              </a:buClr>
              <a:buFont typeface="Lucida Grande"/>
              <a:buChar char="-"/>
            </a:pPr>
            <a:endParaRPr lang="fr-FR" dirty="0"/>
          </a:p>
          <a:p>
            <a:pPr lvl="2"/>
            <a:endParaRPr lang="fr-FR" dirty="0"/>
          </a:p>
        </p:txBody>
      </p:sp>
    </p:spTree>
    <p:extLst>
      <p:ext uri="{BB962C8B-B14F-4D97-AF65-F5344CB8AC3E}">
        <p14:creationId xmlns:p14="http://schemas.microsoft.com/office/powerpoint/2010/main" val="2999925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On apprend mieux avec les autres ? Oui, si …. By André Tricot</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6</a:t>
            </a:fld>
            <a:endParaRPr 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38850" y="1525218"/>
              <a:ext cx="557031" cy="98756"/>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Image 10" descr="2017_logo_academie_Toulouse-HORIZONT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951" y="6106607"/>
            <a:ext cx="1240225" cy="664971"/>
          </a:xfrm>
          <a:prstGeom prst="rect">
            <a:avLst/>
          </a:prstGeom>
        </p:spPr>
      </p:pic>
      <p:sp>
        <p:nvSpPr>
          <p:cNvPr id="10" name="Espace réservé du texte 3"/>
          <p:cNvSpPr>
            <a:spLocks noGrp="1"/>
          </p:cNvSpPr>
          <p:nvPr>
            <p:ph type="body" sz="quarter" idx="13"/>
          </p:nvPr>
        </p:nvSpPr>
        <p:spPr>
          <a:xfrm>
            <a:off x="804863" y="1471083"/>
            <a:ext cx="7881937" cy="4598988"/>
          </a:xfrm>
        </p:spPr>
        <p:txBody>
          <a:bodyPr>
            <a:normAutofit/>
          </a:bodyPr>
          <a:lstStyle/>
          <a:p>
            <a:pPr fontAlgn="base"/>
            <a:r>
              <a:rPr lang="fr-FR" b="0" dirty="0"/>
              <a:t>La taille du groupe doit être adapté à l’activité (binôme, trinôme…). </a:t>
            </a:r>
          </a:p>
          <a:p>
            <a:pPr fontAlgn="base"/>
            <a:r>
              <a:rPr lang="fr-FR" b="0" dirty="0"/>
              <a:t>Le travail de groupe doit être scénarisé pour que les élèves ne se perdent pas et que l’activité ne soit pas trop coûteuse et ce au détriment de l’apprentissage (mais un script trop strict peut aussi tuer la collaboration).</a:t>
            </a:r>
          </a:p>
          <a:p>
            <a:pPr fontAlgn="base"/>
            <a:r>
              <a:rPr lang="fr-FR" b="0" dirty="0"/>
              <a:t>Il ne faut proposer que des tâches complexes, une tâche simple est contre-productive.</a:t>
            </a:r>
          </a:p>
          <a:p>
            <a:pPr marL="804863" lvl="2" indent="-177800">
              <a:buClr>
                <a:srgbClr val="5AB88F"/>
              </a:buClr>
              <a:buFont typeface="Lucida Grande"/>
              <a:buChar char="-"/>
            </a:pPr>
            <a:endParaRPr lang="fr-FR" dirty="0"/>
          </a:p>
          <a:p>
            <a:pPr lvl="2"/>
            <a:endParaRPr lang="fr-FR" dirty="0"/>
          </a:p>
        </p:txBody>
      </p:sp>
      <p:sp>
        <p:nvSpPr>
          <p:cNvPr id="9" name="ZoneTexte 8"/>
          <p:cNvSpPr txBox="1"/>
          <p:nvPr/>
        </p:nvSpPr>
        <p:spPr>
          <a:xfrm>
            <a:off x="731878" y="5164833"/>
            <a:ext cx="7868521" cy="369332"/>
          </a:xfrm>
          <a:prstGeom prst="rect">
            <a:avLst/>
          </a:prstGeom>
          <a:noFill/>
        </p:spPr>
        <p:txBody>
          <a:bodyPr wrap="square" rtlCol="0">
            <a:spAutoFit/>
          </a:bodyPr>
          <a:lstStyle/>
          <a:p>
            <a:r>
              <a:rPr lang="fr-FR" b="1" dirty="0"/>
              <a:t>L’innovation pédagogique</a:t>
            </a:r>
            <a:r>
              <a:rPr lang="fr-FR" dirty="0"/>
              <a:t>, </a:t>
            </a:r>
            <a:r>
              <a:rPr lang="fr-FR" b="1" dirty="0"/>
              <a:t>André Tricot</a:t>
            </a:r>
            <a:r>
              <a:rPr lang="fr-FR" dirty="0"/>
              <a:t>, </a:t>
            </a:r>
            <a:r>
              <a:rPr lang="fr-FR" b="1" dirty="0"/>
              <a:t>Éditions Retz</a:t>
            </a:r>
            <a:r>
              <a:rPr lang="fr-FR" dirty="0"/>
              <a:t>, </a:t>
            </a:r>
            <a:r>
              <a:rPr lang="fr-FR" b="1" dirty="0"/>
              <a:t>Coll. Mythes et réalités</a:t>
            </a:r>
            <a:endParaRPr lang="fr-FR" dirty="0">
              <a:effectLst/>
            </a:endParaRPr>
          </a:p>
        </p:txBody>
      </p:sp>
    </p:spTree>
    <p:extLst>
      <p:ext uri="{BB962C8B-B14F-4D97-AF65-F5344CB8AC3E}">
        <p14:creationId xmlns:p14="http://schemas.microsoft.com/office/powerpoint/2010/main" val="1305776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On apprend mieux dans une démarche de projet ? Point de vigilance.</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7</a:t>
            </a:fld>
            <a:endParaRPr lang="fr-FR" dirty="0"/>
          </a:p>
        </p:txBody>
      </p:sp>
      <p:sp>
        <p:nvSpPr>
          <p:cNvPr id="4" name="Espace réservé du texte 3"/>
          <p:cNvSpPr>
            <a:spLocks noGrp="1"/>
          </p:cNvSpPr>
          <p:nvPr>
            <p:ph type="body" sz="quarter" idx="13"/>
          </p:nvPr>
        </p:nvSpPr>
        <p:spPr/>
        <p:txBody>
          <a:bodyPr>
            <a:normAutofit fontScale="85000" lnSpcReduction="20000"/>
          </a:bodyPr>
          <a:lstStyle/>
          <a:p>
            <a:r>
              <a:rPr lang="fr-FR" b="0" dirty="0"/>
              <a:t>La tâche de production peut avoir été traitée avec réussite en tant que tâche; la démarche coopérative peut avoir été bien investie par les élèves. Mais certains élèves en difficulté ne parviennent pas à cette reconfiguration cognitive des apprentissages qu’on appelle </a:t>
            </a:r>
            <a:r>
              <a:rPr lang="fr-FR" b="0" u="sng" dirty="0" err="1"/>
              <a:t>secondarisation</a:t>
            </a:r>
            <a:r>
              <a:rPr lang="fr-FR" b="0" u="sng" dirty="0"/>
              <a:t> des savoirs </a:t>
            </a:r>
            <a:r>
              <a:rPr lang="fr-FR" b="0" dirty="0"/>
              <a:t>(BAUTIER, GOIGOUX, 2004). Le passage de l’implicite à l’explicite dans les apprentissages est essentiel. Faire un bilan des apprentissages est indispensable quitte à faire un point magistral.</a:t>
            </a:r>
          </a:p>
          <a:p>
            <a:endParaRPr lang="fr-FR" b="0" dirty="0"/>
          </a:p>
          <a:p>
            <a:r>
              <a:rPr lang="fr-FR" b="0" dirty="0"/>
              <a:t>Selon Tricot (</a:t>
            </a:r>
            <a:r>
              <a:rPr lang="fr-FR" b="0" dirty="0" err="1"/>
              <a:t>op.cit</a:t>
            </a:r>
            <a:r>
              <a:rPr lang="fr-FR" b="0" dirty="0"/>
              <a:t>), il existe peu de recherche sur ce sujet et les plus-values qui y sont associées ne sont pas clairement établies. En revanche, une série de difficultés peut-être repérées :</a:t>
            </a:r>
          </a:p>
          <a:p>
            <a:pPr marL="0" indent="0">
              <a:buNone/>
            </a:pPr>
            <a:endParaRPr lang="fr-FR" dirty="0"/>
          </a:p>
          <a:p>
            <a:pPr lvl="1" fontAlgn="base"/>
            <a:r>
              <a:rPr lang="fr-FR" b="0" dirty="0"/>
              <a:t>Difficulté à apprendre ensemble</a:t>
            </a:r>
          </a:p>
          <a:p>
            <a:pPr lvl="1" fontAlgn="base"/>
            <a:r>
              <a:rPr lang="fr-FR" b="0" dirty="0"/>
              <a:t>Difficultés à s’organiser, se coordonner</a:t>
            </a:r>
          </a:p>
          <a:p>
            <a:pPr lvl="1" fontAlgn="base"/>
            <a:r>
              <a:rPr lang="fr-FR" b="0" dirty="0"/>
              <a:t>Difficultés à communiquer entre membres du groupe</a:t>
            </a:r>
          </a:p>
          <a:p>
            <a:pPr lvl="1" fontAlgn="base"/>
            <a:r>
              <a:rPr lang="fr-FR" b="0" dirty="0"/>
              <a:t>Difficultés à utiliser l’environnement informatique censé soutenir la réalisation du projet</a:t>
            </a:r>
          </a:p>
          <a:p>
            <a:pPr marL="0" indent="0">
              <a:buNone/>
            </a:pPr>
            <a:r>
              <a:rPr lang="fr-FR" b="0" dirty="0"/>
              <a:t>Par ailleurs, si la perception du projet est positive en amont et en aval pour les élèves qui y participent et permet un fort engagement,  apparaissent cependant des nœuds qui démontrent que la conduite d’un projet est exigeante et génère des difficultés importantes.</a:t>
            </a:r>
            <a:endParaRPr lang="fr-FR" dirty="0"/>
          </a:p>
          <a:p>
            <a:pPr marL="0" indent="0">
              <a:buNone/>
            </a:pPr>
            <a:br>
              <a:rPr lang="fr-FR" dirty="0"/>
            </a:br>
            <a:r>
              <a:rPr lang="fr-FR" b="0" dirty="0"/>
              <a:t>Au final, la pédagogie de projet serait plus une philosophie personnelle de l’enseignement qu’une méthode. Les recherches actuelles ne démontrent pas de plus-values au niveau des apprentissages. </a:t>
            </a:r>
            <a:endParaRPr lang="fr-FR" dirty="0"/>
          </a:p>
          <a:p>
            <a:endParaRPr lang="fr-FR" b="0" dirty="0"/>
          </a:p>
          <a:p>
            <a:pPr marL="804863" lvl="2" indent="-177800">
              <a:buClr>
                <a:srgbClr val="5AB88F"/>
              </a:buClr>
              <a:buFont typeface="Lucida Grande"/>
              <a:buChar char="-"/>
            </a:pPr>
            <a:endParaRPr lang="fr-FR" dirty="0"/>
          </a:p>
          <a:p>
            <a:pPr marL="804863" lvl="2" indent="-177800">
              <a:buClr>
                <a:srgbClr val="5AB88F"/>
              </a:buClr>
              <a:buFont typeface="Lucida Grande"/>
              <a:buChar char="-"/>
            </a:pPr>
            <a:endParaRPr lang="fr-FR" dirty="0"/>
          </a:p>
          <a:p>
            <a:pPr lvl="2"/>
            <a:endParaRPr 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38850" y="1525218"/>
              <a:ext cx="557031" cy="98756"/>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Image 10" descr="2017_logo_academie_Toulouse-HORIZONT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951" y="6106607"/>
            <a:ext cx="1240225" cy="664971"/>
          </a:xfrm>
          <a:prstGeom prst="rect">
            <a:avLst/>
          </a:prstGeom>
        </p:spPr>
      </p:pic>
    </p:spTree>
    <p:extLst>
      <p:ext uri="{BB962C8B-B14F-4D97-AF65-F5344CB8AC3E}">
        <p14:creationId xmlns:p14="http://schemas.microsoft.com/office/powerpoint/2010/main" val="1160496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2018_logo_academie_Toulou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9394" y="5022626"/>
            <a:ext cx="1051197" cy="1416621"/>
          </a:xfrm>
          <a:prstGeom prst="rect">
            <a:avLst/>
          </a:prstGeom>
        </p:spPr>
      </p:pic>
    </p:spTree>
    <p:extLst>
      <p:ext uri="{BB962C8B-B14F-4D97-AF65-F5344CB8AC3E}">
        <p14:creationId xmlns:p14="http://schemas.microsoft.com/office/powerpoint/2010/main" val="1720581021"/>
      </p:ext>
    </p:extLst>
  </p:cSld>
  <p:clrMapOvr>
    <a:masterClrMapping/>
  </p:clrMapOvr>
</p:sld>
</file>

<file path=ppt/theme/theme1.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2861</TotalTime>
  <Words>454</Words>
  <Application>Microsoft Office PowerPoint</Application>
  <PresentationFormat>Affichage à l'écran (4:3)</PresentationFormat>
  <Paragraphs>43</Paragraphs>
  <Slides>8</Slides>
  <Notes>0</Notes>
  <HiddenSlides>0</HiddenSlides>
  <MMClips>0</MMClips>
  <ScaleCrop>false</ScaleCrop>
  <HeadingPairs>
    <vt:vector size="6" baseType="variant">
      <vt:variant>
        <vt:lpstr>Polices utilisées</vt:lpstr>
      </vt:variant>
      <vt:variant>
        <vt:i4>5</vt:i4>
      </vt:variant>
      <vt:variant>
        <vt:lpstr>Thème</vt:lpstr>
      </vt:variant>
      <vt:variant>
        <vt:i4>8</vt:i4>
      </vt:variant>
      <vt:variant>
        <vt:lpstr>Titres des diapositives</vt:lpstr>
      </vt:variant>
      <vt:variant>
        <vt:i4>8</vt:i4>
      </vt:variant>
    </vt:vector>
  </HeadingPairs>
  <TitlesOfParts>
    <vt:vector size="21" baseType="lpstr">
      <vt:lpstr>Arial</vt:lpstr>
      <vt:lpstr>Arial Black</vt:lpstr>
      <vt:lpstr>Calibri</vt:lpstr>
      <vt:lpstr>Lucida Grande</vt:lpstr>
      <vt:lpstr>Wingdings</vt:lpstr>
      <vt:lpstr>page de presentation et de partie</vt:lpstr>
      <vt:lpstr>3_page de sous-partie</vt:lpstr>
      <vt:lpstr>4_page de sous-partie</vt:lpstr>
      <vt:lpstr>3_pages de contenus</vt:lpstr>
      <vt:lpstr>4_pages de contenus</vt:lpstr>
      <vt:lpstr>pages de contenus</vt:lpstr>
      <vt:lpstr>2_pages de contenus</vt:lpstr>
      <vt:lpstr>1_pages de contenus</vt:lpstr>
      <vt:lpstr>Quelques éléments scientifiques et points de vigilance</vt:lpstr>
      <vt:lpstr>Sur le BYOD/ AVEC, que disent les textes ?</vt:lpstr>
      <vt:lpstr>Faire coopérer et produire avec le numérique : un modèle théorique d’intégration des technologies ?</vt:lpstr>
      <vt:lpstr>Faire coopérer et produire avec le numérique : quel modèle ?</vt:lpstr>
      <vt:lpstr>Coopérer et produire avec le numérique : c’est de la pédagogie active !</vt:lpstr>
      <vt:lpstr>On apprend mieux avec les autres ? Oui, si …. By André Tricot</vt:lpstr>
      <vt:lpstr>On apprend mieux dans une démarche de projet ? Point de vigilance.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Jacques MONTEGUT</cp:lastModifiedBy>
  <cp:revision>244</cp:revision>
  <cp:lastPrinted>2015-02-04T16:19:06Z</cp:lastPrinted>
  <dcterms:created xsi:type="dcterms:W3CDTF">2015-02-04T10:43:31Z</dcterms:created>
  <dcterms:modified xsi:type="dcterms:W3CDTF">2019-06-05T08:34:11Z</dcterms:modified>
</cp:coreProperties>
</file>