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  <p:sldId id="287" r:id="rId9"/>
    <p:sldId id="260" r:id="rId10"/>
    <p:sldId id="293" r:id="rId11"/>
    <p:sldId id="308" r:id="rId12"/>
    <p:sldId id="286" r:id="rId13"/>
    <p:sldId id="296" r:id="rId14"/>
    <p:sldId id="298" r:id="rId15"/>
    <p:sldId id="276" r:id="rId16"/>
    <p:sldId id="267" r:id="rId17"/>
    <p:sldId id="268" r:id="rId18"/>
    <p:sldId id="270" r:id="rId19"/>
    <p:sldId id="271" r:id="rId20"/>
    <p:sldId id="261" r:id="rId21"/>
    <p:sldId id="277" r:id="rId22"/>
    <p:sldId id="275" r:id="rId23"/>
    <p:sldId id="278" r:id="rId24"/>
    <p:sldId id="279" r:id="rId25"/>
    <p:sldId id="280" r:id="rId26"/>
    <p:sldId id="299" r:id="rId27"/>
    <p:sldId id="272" r:id="rId28"/>
    <p:sldId id="288" r:id="rId29"/>
    <p:sldId id="304" r:id="rId30"/>
    <p:sldId id="285" r:id="rId31"/>
    <p:sldId id="289" r:id="rId32"/>
    <p:sldId id="297" r:id="rId33"/>
    <p:sldId id="303" r:id="rId34"/>
    <p:sldId id="300" r:id="rId35"/>
    <p:sldId id="301" r:id="rId36"/>
    <p:sldId id="305" r:id="rId37"/>
    <p:sldId id="292" r:id="rId38"/>
    <p:sldId id="307" r:id="rId39"/>
    <p:sldId id="302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40"/>
    <a:srgbClr val="E3D920"/>
    <a:srgbClr val="E3D320"/>
    <a:srgbClr val="FF6F4C"/>
    <a:srgbClr val="FCA247"/>
    <a:srgbClr val="A6A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81475-E0DF-42F6-8AC1-0260541130B5}" v="84" dt="2022-03-17T15:02:57.650"/>
    <p1510:client id="{05899777-B1AF-4336-2488-7EB637670C8B}" v="498" dt="2022-01-03T10:04:26.818"/>
    <p1510:client id="{064713DF-6AAE-43D6-8E26-31C1ACE03AE9}" v="11" dt="2022-03-28T10:11:01.678"/>
    <p1510:client id="{0F1BAF3C-6E4B-481E-9806-A7E95969D11F}" v="812" dt="2021-11-30T15:39:18.873"/>
    <p1510:client id="{10390805-5FE2-CFEC-52D3-2DB40C512FA7}" v="37" dt="2021-12-21T11:28:53.895"/>
    <p1510:client id="{1C3B1E9B-232E-3A45-8536-2E99A350C880}" v="481" dt="2022-03-23T08:38:40.892"/>
    <p1510:client id="{21F21D08-DDAB-CB99-444E-67A5AF135C00}" v="3" dt="2021-12-08T08:23:14.952"/>
    <p1510:client id="{24E1F6FB-1ECB-48E9-B889-4A7A1FCA0379}" v="59" dt="2021-12-10T10:44:50.053"/>
    <p1510:client id="{27FB4D1E-75AF-4850-A6D9-FF0E9E0B4A5F}" v="25" dt="2021-12-07T17:51:32.431"/>
    <p1510:client id="{2EBE7914-F6B0-60EF-640E-1541EB8B03CF}" v="41" dt="2021-11-23T18:33:33.434"/>
    <p1510:client id="{3B7703BF-C57B-8186-33EF-3E84CD7D1EE3}" v="740" dt="2021-12-02T13:03:55.963"/>
    <p1510:client id="{41EFFFB4-49F2-4A53-9C69-014F26394EDC}" v="276" dt="2021-12-29T12:43:09.337"/>
    <p1510:client id="{4369253A-8878-4849-8A2B-D40F06F18E1E}" v="2" dt="2022-01-12T09:41:35.472"/>
    <p1510:client id="{4AB71F3E-248F-484C-A4E6-0409F5432876}" v="131" dt="2021-11-23T15:12:32.636"/>
    <p1510:client id="{4D950137-F56A-4B80-90BF-40CCFD134294}" v="215" dt="2022-03-25T15:27:00.726"/>
    <p1510:client id="{4DE43A7C-A3D0-DDAD-2B70-643CEB0C467E}" v="64" dt="2022-01-12T08:21:00.157"/>
    <p1510:client id="{50A5C741-FCC3-2D60-FD13-6FB55359F5BC}" v="120" dt="2022-03-23T08:26:03.423"/>
    <p1510:client id="{555C2B9F-61DE-4078-945A-C4AF66AE8BA6}" v="1074" dt="2021-11-30T14:38:06.571"/>
    <p1510:client id="{574C7454-C844-451D-BC07-2FD11C7DE26A}" v="48" dt="2022-01-12T08:20:09.301"/>
    <p1510:client id="{5B6B3DB7-D508-52BC-C3D9-EB5DF7396CCF}" v="331" dt="2021-12-06T14:10:30.104"/>
    <p1510:client id="{601F5587-2E54-412B-9348-DAC3FAB1C416}" v="12" dt="2021-12-16T09:26:46.616"/>
    <p1510:client id="{61F73EBF-C59A-4029-8680-51386765852C}" v="702" dt="2022-03-19T17:57:38.227"/>
    <p1510:client id="{656A0B56-0EAD-DA23-B855-318B1E69C392}" v="922" dt="2021-11-30T14:52:56.797"/>
    <p1510:client id="{6E56D550-A3B8-4C4B-AE74-D7A8DF4D4A99}" v="507" dt="2021-11-30T15:06:51.366"/>
    <p1510:client id="{6FD6CFCA-D499-7ACB-7811-25DF66566B56}" v="103" dt="2022-03-11T13:49:46.984"/>
    <p1510:client id="{7C3F3B44-9CE1-4F67-A991-AB6936D11FC0}" v="9" dt="2022-03-23T08:22:06.041"/>
    <p1510:client id="{7C5A09CA-7062-4C98-BA93-0FB36D7B4A3C}" v="122" dt="2022-03-17T15:14:14.115"/>
    <p1510:client id="{7CE301E7-9F69-CE60-8C40-DB9A1B173D0A}" v="5" dt="2022-02-16T07:31:02.511"/>
    <p1510:client id="{7DFDDDE4-58CD-3049-109D-494A4CD7D7CC}" v="116" dt="2022-01-12T09:41:30.403"/>
    <p1510:client id="{83C51FFB-020E-41E1-BDF7-1AC7BA6FD77D}" v="187" dt="2022-03-20T17:23:25.171"/>
    <p1510:client id="{88E4DFBF-7A62-0CB7-6E65-9A2F77476911}" v="145" dt="2022-03-12T14:11:56.303"/>
    <p1510:client id="{8A6B8487-3A07-8CF8-B35C-9E93FA3484C6}" v="471" dt="2021-12-20T09:39:39.742"/>
    <p1510:client id="{8CB3E77C-4B83-4C01-A03A-BE4E223F0646}" v="119" dt="2021-11-23T15:40:56.583"/>
    <p1510:client id="{8F9A9C9D-B784-1C4F-7212-76AF1F0EB94F}" v="1030" dt="2021-11-23T18:28:37.436"/>
    <p1510:client id="{98069016-FE41-4AA2-900D-DDA46DCDD667}" v="466" dt="2021-12-10T13:52:45.644"/>
    <p1510:client id="{A035DD31-FE09-4435-856E-BE87D1A0DBBE}" v="188" dt="2022-01-04T13:04:38.193"/>
    <p1510:client id="{A266A3DC-D179-CFFF-6C7B-C59D0EE0AA19}" v="131" dt="2021-12-02T14:50:53.605"/>
    <p1510:client id="{A51C05C9-1AE4-7A35-0776-5C67AF3F63CD}" v="97" dt="2021-12-06T14:17:05.586"/>
    <p1510:client id="{AC30EB70-8CA3-4E4C-9C8D-9EF081F56E67}" v="99" dt="2021-11-23T14:40:13.405"/>
    <p1510:client id="{AC46A1B0-EC6D-3EB6-2760-DA2A587E652A}" v="15" dt="2022-03-17T08:16:19.599"/>
    <p1510:client id="{B5E6D033-E5D3-CD88-2AFB-15760A03B47E}" v="567" dt="2021-12-07T14:54:00.544"/>
    <p1510:client id="{B9612683-6F99-6C1F-6033-04B82D271BCA}" v="462" dt="2022-01-12T09:41:10.026"/>
    <p1510:client id="{BCEB3FDE-3C25-3861-003C-09F821F26A4B}" v="1" dt="2022-03-25T09:50:09.922"/>
    <p1510:client id="{CE263850-BDE8-46EA-AA08-4C08D147F86C}" v="354" dt="2022-03-17T13:41:21.677"/>
    <p1510:client id="{D87239C4-A578-EFD5-455F-162B4CE1A7FD}" v="14" dt="2021-12-14T15:48:17.688"/>
    <p1510:client id="{DBD83811-9E93-52DD-66A9-DCBFB08297AC}" v="198" dt="2021-12-09T15:30:29.503"/>
    <p1510:client id="{DF1C1A0C-501E-4F2B-AE81-2D9F5352B859}" v="606" dt="2022-01-04T10:49:54.295"/>
    <p1510:client id="{E5EFA503-119A-B67B-85FF-7EBA505B011F}" v="56" dt="2022-03-11T13:28:24.357"/>
    <p1510:client id="{E64F28C1-912F-649C-2781-1C3C07F57E1C}" v="169" dt="2022-01-03T14:20:46.224"/>
    <p1510:client id="{EC004A50-F4E0-4413-81DE-73C1819FD082}" v="323" dt="2022-03-25T16:20:32.344"/>
    <p1510:client id="{F1B40C27-C75A-48CA-AD8B-EF6BD2FF7463}" v="8" dt="2021-11-23T15:54:42.298"/>
    <p1510:client id="{F518BAA5-DE70-4779-834E-461A818735FD}" v="9" dt="2021-11-30T13:24:49.256"/>
    <p1510:client id="{FA155DC8-933E-4CBF-BF4E-E37F915F8A0E}" v="5" dt="2021-11-30T13:45:02.906"/>
    <p1510:client id="{FFF0994C-D7A8-4466-9A1C-3AB48CCA5E93}" v="70" dt="2022-03-23T08:31:36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le Goanvic" userId="S::philippe.le-goanvic@academiedetoulouse.onmicrosoft.com::dfe10f9d-68d4-4e22-a4d6-6cbac5ccb5c2" providerId="AD" clId="Web-{DBD83811-9E93-52DD-66A9-DCBFB08297AC}"/>
    <pc:docChg chg="addSld delSld modSld sldOrd">
      <pc:chgData name="Philippe le Goanvic" userId="S::philippe.le-goanvic@academiedetoulouse.onmicrosoft.com::dfe10f9d-68d4-4e22-a4d6-6cbac5ccb5c2" providerId="AD" clId="Web-{DBD83811-9E93-52DD-66A9-DCBFB08297AC}" dt="2021-12-09T15:30:28.269" v="136" actId="20577"/>
      <pc:docMkLst>
        <pc:docMk/>
      </pc:docMkLst>
      <pc:sldChg chg="modSp">
        <pc:chgData name="Philippe le Goanvic" userId="S::philippe.le-goanvic@academiedetoulouse.onmicrosoft.com::dfe10f9d-68d4-4e22-a4d6-6cbac5ccb5c2" providerId="AD" clId="Web-{DBD83811-9E93-52DD-66A9-DCBFB08297AC}" dt="2021-12-09T15:12:33.757" v="1" actId="20577"/>
        <pc:sldMkLst>
          <pc:docMk/>
          <pc:sldMk cId="3918212920" sldId="260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12:33.757" v="1" actId="20577"/>
          <ac:spMkLst>
            <pc:docMk/>
            <pc:sldMk cId="3918212920" sldId="260"/>
            <ac:spMk id="10" creationId="{6AC8DCEF-17D8-46E9-A30D-08769AF0E0C8}"/>
          </ac:spMkLst>
        </pc:spChg>
      </pc:sldChg>
      <pc:sldChg chg="modSp">
        <pc:chgData name="Philippe le Goanvic" userId="S::philippe.le-goanvic@academiedetoulouse.onmicrosoft.com::dfe10f9d-68d4-4e22-a4d6-6cbac5ccb5c2" providerId="AD" clId="Web-{DBD83811-9E93-52DD-66A9-DCBFB08297AC}" dt="2021-12-09T15:19:31.940" v="34"/>
        <pc:sldMkLst>
          <pc:docMk/>
          <pc:sldMk cId="80578195" sldId="276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17:15.499" v="30" actId="1076"/>
          <ac:spMkLst>
            <pc:docMk/>
            <pc:sldMk cId="80578195" sldId="276"/>
            <ac:spMk id="3" creationId="{9AB59C9C-E858-4721-83DD-50751491613F}"/>
          </ac:spMkLst>
        </pc:spChg>
        <pc:spChg chg="mod">
          <ac:chgData name="Philippe le Goanvic" userId="S::philippe.le-goanvic@academiedetoulouse.onmicrosoft.com::dfe10f9d-68d4-4e22-a4d6-6cbac5ccb5c2" providerId="AD" clId="Web-{DBD83811-9E93-52DD-66A9-DCBFB08297AC}" dt="2021-12-09T15:19:31.940" v="34"/>
          <ac:spMkLst>
            <pc:docMk/>
            <pc:sldMk cId="80578195" sldId="276"/>
            <ac:spMk id="11" creationId="{F7737DF6-24AA-442E-8FF2-DB1E7F0CC02A}"/>
          </ac:spMkLst>
        </pc:spChg>
      </pc:sldChg>
      <pc:sldChg chg="modSp">
        <pc:chgData name="Philippe le Goanvic" userId="S::philippe.le-goanvic@academiedetoulouse.onmicrosoft.com::dfe10f9d-68d4-4e22-a4d6-6cbac5ccb5c2" providerId="AD" clId="Web-{DBD83811-9E93-52DD-66A9-DCBFB08297AC}" dt="2021-12-09T15:22:33.366" v="48" actId="1076"/>
        <pc:sldMkLst>
          <pc:docMk/>
          <pc:sldMk cId="1059745064" sldId="280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22:26.803" v="47" actId="20577"/>
          <ac:spMkLst>
            <pc:docMk/>
            <pc:sldMk cId="1059745064" sldId="280"/>
            <ac:spMk id="16" creationId="{A8E5048D-9933-4F60-AEFE-91EE48C44492}"/>
          </ac:spMkLst>
        </pc:spChg>
        <pc:picChg chg="mod">
          <ac:chgData name="Philippe le Goanvic" userId="S::philippe.le-goanvic@academiedetoulouse.onmicrosoft.com::dfe10f9d-68d4-4e22-a4d6-6cbac5ccb5c2" providerId="AD" clId="Web-{DBD83811-9E93-52DD-66A9-DCBFB08297AC}" dt="2021-12-09T15:22:33.366" v="48" actId="1076"/>
          <ac:picMkLst>
            <pc:docMk/>
            <pc:sldMk cId="1059745064" sldId="280"/>
            <ac:picMk id="5" creationId="{B1903267-3914-49B6-AC02-4643ED0520BB}"/>
          </ac:picMkLst>
        </pc:picChg>
      </pc:sldChg>
      <pc:sldChg chg="del">
        <pc:chgData name="Philippe le Goanvic" userId="S::philippe.le-goanvic@academiedetoulouse.onmicrosoft.com::dfe10f9d-68d4-4e22-a4d6-6cbac5ccb5c2" providerId="AD" clId="Web-{DBD83811-9E93-52DD-66A9-DCBFB08297AC}" dt="2021-12-09T15:26:00.606" v="97"/>
        <pc:sldMkLst>
          <pc:docMk/>
          <pc:sldMk cId="855482140" sldId="282"/>
        </pc:sldMkLst>
      </pc:sldChg>
      <pc:sldChg chg="modSp">
        <pc:chgData name="Philippe le Goanvic" userId="S::philippe.le-goanvic@academiedetoulouse.onmicrosoft.com::dfe10f9d-68d4-4e22-a4d6-6cbac5ccb5c2" providerId="AD" clId="Web-{DBD83811-9E93-52DD-66A9-DCBFB08297AC}" dt="2021-12-09T15:12:26.616" v="0" actId="20577"/>
        <pc:sldMkLst>
          <pc:docMk/>
          <pc:sldMk cId="1088374170" sldId="293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12:26.616" v="0" actId="20577"/>
          <ac:spMkLst>
            <pc:docMk/>
            <pc:sldMk cId="1088374170" sldId="293"/>
            <ac:spMk id="3" creationId="{096B41C0-91A8-471B-A7B2-58AF891856C6}"/>
          </ac:spMkLst>
        </pc:spChg>
      </pc:sldChg>
      <pc:sldChg chg="ord">
        <pc:chgData name="Philippe le Goanvic" userId="S::philippe.le-goanvic@academiedetoulouse.onmicrosoft.com::dfe10f9d-68d4-4e22-a4d6-6cbac5ccb5c2" providerId="AD" clId="Web-{DBD83811-9E93-52DD-66A9-DCBFB08297AC}" dt="2021-12-09T15:25:47.777" v="94"/>
        <pc:sldMkLst>
          <pc:docMk/>
          <pc:sldMk cId="2515846443" sldId="294"/>
        </pc:sldMkLst>
      </pc:sldChg>
      <pc:sldChg chg="modSp">
        <pc:chgData name="Philippe le Goanvic" userId="S::philippe.le-goanvic@academiedetoulouse.onmicrosoft.com::dfe10f9d-68d4-4e22-a4d6-6cbac5ccb5c2" providerId="AD" clId="Web-{DBD83811-9E93-52DD-66A9-DCBFB08297AC}" dt="2021-12-09T15:15:16.464" v="22" actId="20577"/>
        <pc:sldMkLst>
          <pc:docMk/>
          <pc:sldMk cId="1787592312" sldId="296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15:16.464" v="22" actId="20577"/>
          <ac:spMkLst>
            <pc:docMk/>
            <pc:sldMk cId="1787592312" sldId="296"/>
            <ac:spMk id="3" creationId="{BCE519E7-A42B-4FE0-A072-27AFD511A77A}"/>
          </ac:spMkLst>
        </pc:spChg>
      </pc:sldChg>
      <pc:sldChg chg="modSp">
        <pc:chgData name="Philippe le Goanvic" userId="S::philippe.le-goanvic@academiedetoulouse.onmicrosoft.com::dfe10f9d-68d4-4e22-a4d6-6cbac5ccb5c2" providerId="AD" clId="Web-{DBD83811-9E93-52DD-66A9-DCBFB08297AC}" dt="2021-12-09T15:24:32.338" v="93" actId="1076"/>
        <pc:sldMkLst>
          <pc:docMk/>
          <pc:sldMk cId="2174251955" sldId="297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24:21.885" v="90" actId="14100"/>
          <ac:spMkLst>
            <pc:docMk/>
            <pc:sldMk cId="2174251955" sldId="297"/>
            <ac:spMk id="2" creationId="{C90C4A9C-ADBE-4FC1-B25E-8F491617B9D6}"/>
          </ac:spMkLst>
        </pc:spChg>
        <pc:spChg chg="mod">
          <ac:chgData name="Philippe le Goanvic" userId="S::philippe.le-goanvic@academiedetoulouse.onmicrosoft.com::dfe10f9d-68d4-4e22-a4d6-6cbac5ccb5c2" providerId="AD" clId="Web-{DBD83811-9E93-52DD-66A9-DCBFB08297AC}" dt="2021-12-09T15:24:32.338" v="93" actId="1076"/>
          <ac:spMkLst>
            <pc:docMk/>
            <pc:sldMk cId="2174251955" sldId="297"/>
            <ac:spMk id="3" creationId="{6FEC43AD-F9D0-4FA9-A482-9A08A592BB4D}"/>
          </ac:spMkLst>
        </pc:spChg>
        <pc:picChg chg="mod">
          <ac:chgData name="Philippe le Goanvic" userId="S::philippe.le-goanvic@academiedetoulouse.onmicrosoft.com::dfe10f9d-68d4-4e22-a4d6-6cbac5ccb5c2" providerId="AD" clId="Web-{DBD83811-9E93-52DD-66A9-DCBFB08297AC}" dt="2021-12-09T15:24:23.681" v="91" actId="1076"/>
          <ac:picMkLst>
            <pc:docMk/>
            <pc:sldMk cId="2174251955" sldId="297"/>
            <ac:picMk id="4" creationId="{62B7CEED-18A5-4FC7-88FF-A0147E5A91C3}"/>
          </ac:picMkLst>
        </pc:picChg>
        <pc:picChg chg="mod">
          <ac:chgData name="Philippe le Goanvic" userId="S::philippe.le-goanvic@academiedetoulouse.onmicrosoft.com::dfe10f9d-68d4-4e22-a4d6-6cbac5ccb5c2" providerId="AD" clId="Web-{DBD83811-9E93-52DD-66A9-DCBFB08297AC}" dt="2021-12-09T15:24:28.557" v="92" actId="1076"/>
          <ac:picMkLst>
            <pc:docMk/>
            <pc:sldMk cId="2174251955" sldId="297"/>
            <ac:picMk id="8" creationId="{B9BC80F7-08E2-48A6-A711-EEA1735893A9}"/>
          </ac:picMkLst>
        </pc:picChg>
      </pc:sldChg>
      <pc:sldChg chg="modSp">
        <pc:chgData name="Philippe le Goanvic" userId="S::philippe.le-goanvic@academiedetoulouse.onmicrosoft.com::dfe10f9d-68d4-4e22-a4d6-6cbac5ccb5c2" providerId="AD" clId="Web-{DBD83811-9E93-52DD-66A9-DCBFB08297AC}" dt="2021-12-09T15:17:09.092" v="29" actId="20577"/>
        <pc:sldMkLst>
          <pc:docMk/>
          <pc:sldMk cId="1320805486" sldId="298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17:09.092" v="29" actId="20577"/>
          <ac:spMkLst>
            <pc:docMk/>
            <pc:sldMk cId="1320805486" sldId="298"/>
            <ac:spMk id="3" creationId="{BCE519E7-A42B-4FE0-A072-27AFD511A77A}"/>
          </ac:spMkLst>
        </pc:spChg>
      </pc:sldChg>
      <pc:sldChg chg="modSp add replId">
        <pc:chgData name="Philippe le Goanvic" userId="S::philippe.le-goanvic@academiedetoulouse.onmicrosoft.com::dfe10f9d-68d4-4e22-a4d6-6cbac5ccb5c2" providerId="AD" clId="Web-{DBD83811-9E93-52DD-66A9-DCBFB08297AC}" dt="2021-12-09T15:24:12.869" v="87" actId="1076"/>
        <pc:sldMkLst>
          <pc:docMk/>
          <pc:sldMk cId="2609067039" sldId="300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24:08.603" v="85" actId="14100"/>
          <ac:spMkLst>
            <pc:docMk/>
            <pc:sldMk cId="2609067039" sldId="300"/>
            <ac:spMk id="2" creationId="{C90C4A9C-ADBE-4FC1-B25E-8F491617B9D6}"/>
          </ac:spMkLst>
        </pc:spChg>
        <pc:picChg chg="mod">
          <ac:chgData name="Philippe le Goanvic" userId="S::philippe.le-goanvic@academiedetoulouse.onmicrosoft.com::dfe10f9d-68d4-4e22-a4d6-6cbac5ccb5c2" providerId="AD" clId="Web-{DBD83811-9E93-52DD-66A9-DCBFB08297AC}" dt="2021-12-09T15:24:10.369" v="86" actId="1076"/>
          <ac:picMkLst>
            <pc:docMk/>
            <pc:sldMk cId="2609067039" sldId="300"/>
            <ac:picMk id="4" creationId="{62B7CEED-18A5-4FC7-88FF-A0147E5A91C3}"/>
          </ac:picMkLst>
        </pc:picChg>
        <pc:picChg chg="mod">
          <ac:chgData name="Philippe le Goanvic" userId="S::philippe.le-goanvic@academiedetoulouse.onmicrosoft.com::dfe10f9d-68d4-4e22-a4d6-6cbac5ccb5c2" providerId="AD" clId="Web-{DBD83811-9E93-52DD-66A9-DCBFB08297AC}" dt="2021-12-09T15:24:12.869" v="87" actId="1076"/>
          <ac:picMkLst>
            <pc:docMk/>
            <pc:sldMk cId="2609067039" sldId="300"/>
            <ac:picMk id="8" creationId="{B9BC80F7-08E2-48A6-A711-EEA1735893A9}"/>
          </ac:picMkLst>
        </pc:picChg>
      </pc:sldChg>
      <pc:sldChg chg="modSp add replId">
        <pc:chgData name="Philippe le Goanvic" userId="S::philippe.le-goanvic@academiedetoulouse.onmicrosoft.com::dfe10f9d-68d4-4e22-a4d6-6cbac5ccb5c2" providerId="AD" clId="Web-{DBD83811-9E93-52DD-66A9-DCBFB08297AC}" dt="2021-12-09T15:23:53.321" v="81" actId="1076"/>
        <pc:sldMkLst>
          <pc:docMk/>
          <pc:sldMk cId="2948852819" sldId="301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23:47.290" v="79" actId="14100"/>
          <ac:spMkLst>
            <pc:docMk/>
            <pc:sldMk cId="2948852819" sldId="301"/>
            <ac:spMk id="2" creationId="{C90C4A9C-ADBE-4FC1-B25E-8F491617B9D6}"/>
          </ac:spMkLst>
        </pc:spChg>
        <pc:picChg chg="mod">
          <ac:chgData name="Philippe le Goanvic" userId="S::philippe.le-goanvic@academiedetoulouse.onmicrosoft.com::dfe10f9d-68d4-4e22-a4d6-6cbac5ccb5c2" providerId="AD" clId="Web-{DBD83811-9E93-52DD-66A9-DCBFB08297AC}" dt="2021-12-09T15:23:49.946" v="80" actId="1076"/>
          <ac:picMkLst>
            <pc:docMk/>
            <pc:sldMk cId="2948852819" sldId="301"/>
            <ac:picMk id="4" creationId="{62B7CEED-18A5-4FC7-88FF-A0147E5A91C3}"/>
          </ac:picMkLst>
        </pc:picChg>
        <pc:picChg chg="mod">
          <ac:chgData name="Philippe le Goanvic" userId="S::philippe.le-goanvic@academiedetoulouse.onmicrosoft.com::dfe10f9d-68d4-4e22-a4d6-6cbac5ccb5c2" providerId="AD" clId="Web-{DBD83811-9E93-52DD-66A9-DCBFB08297AC}" dt="2021-12-09T15:23:53.321" v="81" actId="1076"/>
          <ac:picMkLst>
            <pc:docMk/>
            <pc:sldMk cId="2948852819" sldId="301"/>
            <ac:picMk id="8" creationId="{B9BC80F7-08E2-48A6-A711-EEA1735893A9}"/>
          </ac:picMkLst>
        </pc:picChg>
      </pc:sldChg>
      <pc:sldChg chg="delSp modSp add">
        <pc:chgData name="Philippe le Goanvic" userId="S::philippe.le-goanvic@academiedetoulouse.onmicrosoft.com::dfe10f9d-68d4-4e22-a4d6-6cbac5ccb5c2" providerId="AD" clId="Web-{DBD83811-9E93-52DD-66A9-DCBFB08297AC}" dt="2021-12-09T15:30:28.269" v="136" actId="20577"/>
        <pc:sldMkLst>
          <pc:docMk/>
          <pc:sldMk cId="2129287482" sldId="302"/>
        </pc:sldMkLst>
        <pc:spChg chg="mod">
          <ac:chgData name="Philippe le Goanvic" userId="S::philippe.le-goanvic@academiedetoulouse.onmicrosoft.com::dfe10f9d-68d4-4e22-a4d6-6cbac5ccb5c2" providerId="AD" clId="Web-{DBD83811-9E93-52DD-66A9-DCBFB08297AC}" dt="2021-12-09T15:30:28.269" v="136" actId="20577"/>
          <ac:spMkLst>
            <pc:docMk/>
            <pc:sldMk cId="2129287482" sldId="302"/>
            <ac:spMk id="18" creationId="{FEAB1473-3009-4C33-87FD-93427AEE0A04}"/>
          </ac:spMkLst>
        </pc:spChg>
        <pc:picChg chg="del">
          <ac:chgData name="Philippe le Goanvic" userId="S::philippe.le-goanvic@academiedetoulouse.onmicrosoft.com::dfe10f9d-68d4-4e22-a4d6-6cbac5ccb5c2" providerId="AD" clId="Web-{DBD83811-9E93-52DD-66A9-DCBFB08297AC}" dt="2021-12-09T15:29:52.690" v="100"/>
          <ac:picMkLst>
            <pc:docMk/>
            <pc:sldMk cId="2129287482" sldId="302"/>
            <ac:picMk id="7" creationId="{0AF1F327-88E3-4D3E-AE59-50976A319B71}"/>
          </ac:picMkLst>
        </pc:picChg>
      </pc:sldChg>
      <pc:sldChg chg="add del replId">
        <pc:chgData name="Philippe le Goanvic" userId="S::philippe.le-goanvic@academiedetoulouse.onmicrosoft.com::dfe10f9d-68d4-4e22-a4d6-6cbac5ccb5c2" providerId="AD" clId="Web-{DBD83811-9E93-52DD-66A9-DCBFB08297AC}" dt="2021-12-09T15:25:57.684" v="96"/>
        <pc:sldMkLst>
          <pc:docMk/>
          <pc:sldMk cId="3128232743" sldId="302"/>
        </pc:sldMkLst>
      </pc:sldChg>
    </pc:docChg>
  </pc:docChgLst>
  <pc:docChgLst>
    <pc:chgData name="Jacques Montégut" userId="S::jacques.montegut@academiedetoulouse.onmicrosoft.com::8b71781f-3258-4085-b330-932b8817a28d" providerId="AD" clId="Web-{FFF0994C-D7A8-4466-9A1C-3AB48CCA5E93}"/>
    <pc:docChg chg="modSld">
      <pc:chgData name="Jacques Montégut" userId="S::jacques.montegut@academiedetoulouse.onmicrosoft.com::8b71781f-3258-4085-b330-932b8817a28d" providerId="AD" clId="Web-{FFF0994C-D7A8-4466-9A1C-3AB48CCA5E93}" dt="2022-03-23T08:31:32.830" v="50" actId="20577"/>
      <pc:docMkLst>
        <pc:docMk/>
      </pc:docMkLst>
      <pc:sldChg chg="modSp">
        <pc:chgData name="Jacques Montégut" userId="S::jacques.montegut@academiedetoulouse.onmicrosoft.com::8b71781f-3258-4085-b330-932b8817a28d" providerId="AD" clId="Web-{FFF0994C-D7A8-4466-9A1C-3AB48CCA5E93}" dt="2022-03-23T07:22:23.207" v="2" actId="20577"/>
        <pc:sldMkLst>
          <pc:docMk/>
          <pc:sldMk cId="1088374170" sldId="293"/>
        </pc:sldMkLst>
        <pc:spChg chg="mod">
          <ac:chgData name="Jacques Montégut" userId="S::jacques.montegut@academiedetoulouse.onmicrosoft.com::8b71781f-3258-4085-b330-932b8817a28d" providerId="AD" clId="Web-{FFF0994C-D7A8-4466-9A1C-3AB48CCA5E93}" dt="2022-03-23T07:22:23.207" v="2" actId="20577"/>
          <ac:spMkLst>
            <pc:docMk/>
            <pc:sldMk cId="1088374170" sldId="293"/>
            <ac:spMk id="16" creationId="{8148E9C2-2880-436E-9910-C0B928093081}"/>
          </ac:spMkLst>
        </pc:spChg>
      </pc:sldChg>
      <pc:sldChg chg="modSp">
        <pc:chgData name="Jacques Montégut" userId="S::jacques.montegut@academiedetoulouse.onmicrosoft.com::8b71781f-3258-4085-b330-932b8817a28d" providerId="AD" clId="Web-{FFF0994C-D7A8-4466-9A1C-3AB48CCA5E93}" dt="2022-03-23T08:31:32.830" v="50" actId="20577"/>
        <pc:sldMkLst>
          <pc:docMk/>
          <pc:sldMk cId="3096185223" sldId="305"/>
        </pc:sldMkLst>
        <pc:spChg chg="mod">
          <ac:chgData name="Jacques Montégut" userId="S::jacques.montegut@academiedetoulouse.onmicrosoft.com::8b71781f-3258-4085-b330-932b8817a28d" providerId="AD" clId="Web-{FFF0994C-D7A8-4466-9A1C-3AB48CCA5E93}" dt="2022-03-23T08:31:32.830" v="50" actId="20577"/>
          <ac:spMkLst>
            <pc:docMk/>
            <pc:sldMk cId="3096185223" sldId="305"/>
            <ac:spMk id="5" creationId="{07B9B4BA-7928-4593-8030-F91499D7B38B}"/>
          </ac:spMkLst>
        </pc:spChg>
      </pc:sldChg>
    </pc:docChg>
  </pc:docChgLst>
  <pc:docChgLst>
    <pc:chgData name="Vincent Murat" userId="S::vincent.murat@academiedetoulouse.onmicrosoft.com::88307fb4-8d0e-4a2b-9bd6-4398e41913a0" providerId="AD" clId="Web-{555C2B9F-61DE-4078-945A-C4AF66AE8BA6}"/>
    <pc:docChg chg="addSld modSld sldOrd">
      <pc:chgData name="Vincent Murat" userId="S::vincent.murat@academiedetoulouse.onmicrosoft.com::88307fb4-8d0e-4a2b-9bd6-4398e41913a0" providerId="AD" clId="Web-{555C2B9F-61DE-4078-945A-C4AF66AE8BA6}" dt="2021-11-30T14:38:06.571" v="895" actId="20577"/>
      <pc:docMkLst>
        <pc:docMk/>
      </pc:docMkLst>
      <pc:sldChg chg="addSp modSp">
        <pc:chgData name="Vincent Murat" userId="S::vincent.murat@academiedetoulouse.onmicrosoft.com::88307fb4-8d0e-4a2b-9bd6-4398e41913a0" providerId="AD" clId="Web-{555C2B9F-61DE-4078-945A-C4AF66AE8BA6}" dt="2021-11-30T14:01:06.536" v="94" actId="20577"/>
        <pc:sldMkLst>
          <pc:docMk/>
          <pc:sldMk cId="2023102304" sldId="257"/>
        </pc:sldMkLst>
        <pc:spChg chg="add mod">
          <ac:chgData name="Vincent Murat" userId="S::vincent.murat@academiedetoulouse.onmicrosoft.com::88307fb4-8d0e-4a2b-9bd6-4398e41913a0" providerId="AD" clId="Web-{555C2B9F-61DE-4078-945A-C4AF66AE8BA6}" dt="2021-11-30T14:01:06.536" v="94" actId="20577"/>
          <ac:spMkLst>
            <pc:docMk/>
            <pc:sldMk cId="2023102304" sldId="257"/>
            <ac:spMk id="2" creationId="{DA25AD92-ACE9-4D8F-A529-FF0E2F870807}"/>
          </ac:spMkLst>
        </pc:spChg>
        <pc:spChg chg="mod">
          <ac:chgData name="Vincent Murat" userId="S::vincent.murat@academiedetoulouse.onmicrosoft.com::88307fb4-8d0e-4a2b-9bd6-4398e41913a0" providerId="AD" clId="Web-{555C2B9F-61DE-4078-945A-C4AF66AE8BA6}" dt="2021-11-30T13:59:05.502" v="83" actId="20577"/>
          <ac:spMkLst>
            <pc:docMk/>
            <pc:sldMk cId="2023102304" sldId="257"/>
            <ac:spMk id="3" creationId="{00000000-0000-0000-0000-000000000000}"/>
          </ac:spMkLst>
        </pc:spChg>
      </pc:sldChg>
      <pc:sldChg chg="modSp">
        <pc:chgData name="Vincent Murat" userId="S::vincent.murat@academiedetoulouse.onmicrosoft.com::88307fb4-8d0e-4a2b-9bd6-4398e41913a0" providerId="AD" clId="Web-{555C2B9F-61DE-4078-945A-C4AF66AE8BA6}" dt="2021-11-30T13:53:39.292" v="33" actId="20577"/>
        <pc:sldMkLst>
          <pc:docMk/>
          <pc:sldMk cId="1428204891" sldId="259"/>
        </pc:sldMkLst>
        <pc:graphicFrameChg chg="modGraphic">
          <ac:chgData name="Vincent Murat" userId="S::vincent.murat@academiedetoulouse.onmicrosoft.com::88307fb4-8d0e-4a2b-9bd6-4398e41913a0" providerId="AD" clId="Web-{555C2B9F-61DE-4078-945A-C4AF66AE8BA6}" dt="2021-11-30T13:53:39.292" v="33" actId="20577"/>
          <ac:graphicFrameMkLst>
            <pc:docMk/>
            <pc:sldMk cId="1428204891" sldId="259"/>
            <ac:graphicFrameMk id="462" creationId="{0306C427-81A5-4535-99F1-A3EE2A837725}"/>
          </ac:graphicFrameMkLst>
        </pc:graphicFrameChg>
      </pc:sldChg>
      <pc:sldChg chg="addSp delSp modSp ord">
        <pc:chgData name="Vincent Murat" userId="S::vincent.murat@academiedetoulouse.onmicrosoft.com::88307fb4-8d0e-4a2b-9bd6-4398e41913a0" providerId="AD" clId="Web-{555C2B9F-61DE-4078-945A-C4AF66AE8BA6}" dt="2021-11-30T14:21:17.048" v="660" actId="20577"/>
        <pc:sldMkLst>
          <pc:docMk/>
          <pc:sldMk cId="3918212920" sldId="260"/>
        </pc:sldMkLst>
        <pc:spChg chg="del mod">
          <ac:chgData name="Vincent Murat" userId="S::vincent.murat@academiedetoulouse.onmicrosoft.com::88307fb4-8d0e-4a2b-9bd6-4398e41913a0" providerId="AD" clId="Web-{555C2B9F-61DE-4078-945A-C4AF66AE8BA6}" dt="2021-11-30T14:20:09.624" v="653"/>
          <ac:spMkLst>
            <pc:docMk/>
            <pc:sldMk cId="3918212920" sldId="260"/>
            <ac:spMk id="2" creationId="{00000000-0000-0000-0000-000000000000}"/>
          </ac:spMkLst>
        </pc:spChg>
        <pc:spChg chg="add del mod">
          <ac:chgData name="Vincent Murat" userId="S::vincent.murat@academiedetoulouse.onmicrosoft.com::88307fb4-8d0e-4a2b-9bd6-4398e41913a0" providerId="AD" clId="Web-{555C2B9F-61DE-4078-945A-C4AF66AE8BA6}" dt="2021-11-30T14:02:54.538" v="111"/>
          <ac:spMkLst>
            <pc:docMk/>
            <pc:sldMk cId="3918212920" sldId="260"/>
            <ac:spMk id="4" creationId="{58E26C78-7B7F-466A-AEFE-B179B7ED24F2}"/>
          </ac:spMkLst>
        </pc:spChg>
        <pc:spChg chg="add del mod">
          <ac:chgData name="Vincent Murat" userId="S::vincent.murat@academiedetoulouse.onmicrosoft.com::88307fb4-8d0e-4a2b-9bd6-4398e41913a0" providerId="AD" clId="Web-{555C2B9F-61DE-4078-945A-C4AF66AE8BA6}" dt="2021-11-30T14:02:56.413" v="112"/>
          <ac:spMkLst>
            <pc:docMk/>
            <pc:sldMk cId="3918212920" sldId="260"/>
            <ac:spMk id="6" creationId="{D845D214-7376-41DA-A81D-CAF6A54E62BB}"/>
          </ac:spMkLst>
        </pc:spChg>
        <pc:spChg chg="add del">
          <ac:chgData name="Vincent Murat" userId="S::vincent.murat@academiedetoulouse.onmicrosoft.com::88307fb4-8d0e-4a2b-9bd6-4398e41913a0" providerId="AD" clId="Web-{555C2B9F-61DE-4078-945A-C4AF66AE8BA6}" dt="2021-11-30T14:04:21.665" v="142"/>
          <ac:spMkLst>
            <pc:docMk/>
            <pc:sldMk cId="3918212920" sldId="260"/>
            <ac:spMk id="8" creationId="{8AA0FC32-7ABC-4456-994E-7C8E54EAF2F1}"/>
          </ac:spMkLst>
        </pc:spChg>
        <pc:spChg chg="add mod">
          <ac:chgData name="Vincent Murat" userId="S::vincent.murat@academiedetoulouse.onmicrosoft.com::88307fb4-8d0e-4a2b-9bd6-4398e41913a0" providerId="AD" clId="Web-{555C2B9F-61DE-4078-945A-C4AF66AE8BA6}" dt="2021-11-30T14:16:07.197" v="527" actId="20577"/>
          <ac:spMkLst>
            <pc:docMk/>
            <pc:sldMk cId="3918212920" sldId="260"/>
            <ac:spMk id="9" creationId="{330807B5-1A6E-4074-8960-43AB6F19CD1F}"/>
          </ac:spMkLst>
        </pc:spChg>
        <pc:spChg chg="add mod">
          <ac:chgData name="Vincent Murat" userId="S::vincent.murat@academiedetoulouse.onmicrosoft.com::88307fb4-8d0e-4a2b-9bd6-4398e41913a0" providerId="AD" clId="Web-{555C2B9F-61DE-4078-945A-C4AF66AE8BA6}" dt="2021-11-30T14:20:16.031" v="654" actId="1076"/>
          <ac:spMkLst>
            <pc:docMk/>
            <pc:sldMk cId="3918212920" sldId="260"/>
            <ac:spMk id="10" creationId="{6AC8DCEF-17D8-46E9-A30D-08769AF0E0C8}"/>
          </ac:spMkLst>
        </pc:spChg>
        <pc:spChg chg="add mod">
          <ac:chgData name="Vincent Murat" userId="S::vincent.murat@academiedetoulouse.onmicrosoft.com::88307fb4-8d0e-4a2b-9bd6-4398e41913a0" providerId="AD" clId="Web-{555C2B9F-61DE-4078-945A-C4AF66AE8BA6}" dt="2021-11-30T14:21:17.048" v="660" actId="20577"/>
          <ac:spMkLst>
            <pc:docMk/>
            <pc:sldMk cId="3918212920" sldId="260"/>
            <ac:spMk id="13" creationId="{DE038849-2C7C-4F0B-A561-6A2DD194C87F}"/>
          </ac:spMkLst>
        </pc:spChg>
        <pc:spChg chg="mod">
          <ac:chgData name="Vincent Murat" userId="S::vincent.murat@academiedetoulouse.onmicrosoft.com::88307fb4-8d0e-4a2b-9bd6-4398e41913a0" providerId="AD" clId="Web-{555C2B9F-61DE-4078-945A-C4AF66AE8BA6}" dt="2021-11-30T14:10:51.518" v="373" actId="1076"/>
          <ac:spMkLst>
            <pc:docMk/>
            <pc:sldMk cId="3918212920" sldId="260"/>
            <ac:spMk id="16" creationId="{8148E9C2-2880-436E-9910-C0B928093081}"/>
          </ac:spMkLst>
        </pc:spChg>
        <pc:spChg chg="del">
          <ac:chgData name="Vincent Murat" userId="S::vincent.murat@academiedetoulouse.onmicrosoft.com::88307fb4-8d0e-4a2b-9bd6-4398e41913a0" providerId="AD" clId="Web-{555C2B9F-61DE-4078-945A-C4AF66AE8BA6}" dt="2021-11-30T14:02:51.007" v="110"/>
          <ac:spMkLst>
            <pc:docMk/>
            <pc:sldMk cId="3918212920" sldId="260"/>
            <ac:spMk id="18" creationId="{DC2F533F-3531-4479-94DC-97DC352D3E5D}"/>
          </ac:spMkLst>
        </pc:spChg>
        <pc:spChg chg="del mod">
          <ac:chgData name="Vincent Murat" userId="S::vincent.murat@academiedetoulouse.onmicrosoft.com::88307fb4-8d0e-4a2b-9bd6-4398e41913a0" providerId="AD" clId="Web-{555C2B9F-61DE-4078-945A-C4AF66AE8BA6}" dt="2021-11-30T14:02:46.695" v="109"/>
          <ac:spMkLst>
            <pc:docMk/>
            <pc:sldMk cId="3918212920" sldId="260"/>
            <ac:spMk id="20" creationId="{B33A48D2-EDFD-4B07-96DC-96AF5C5D1FF9}"/>
          </ac:spMkLst>
        </pc:spChg>
        <pc:picChg chg="del">
          <ac:chgData name="Vincent Murat" userId="S::vincent.murat@academiedetoulouse.onmicrosoft.com::88307fb4-8d0e-4a2b-9bd6-4398e41913a0" providerId="AD" clId="Web-{555C2B9F-61DE-4078-945A-C4AF66AE8BA6}" dt="2021-11-30T14:02:41.726" v="105"/>
          <ac:picMkLst>
            <pc:docMk/>
            <pc:sldMk cId="3918212920" sldId="260"/>
            <ac:picMk id="11" creationId="{9ADC21F9-F64B-4949-8A21-0916EE310155}"/>
          </ac:picMkLst>
        </pc:picChg>
        <pc:picChg chg="del">
          <ac:chgData name="Vincent Murat" userId="S::vincent.murat@academiedetoulouse.onmicrosoft.com::88307fb4-8d0e-4a2b-9bd6-4398e41913a0" providerId="AD" clId="Web-{555C2B9F-61DE-4078-945A-C4AF66AE8BA6}" dt="2021-11-30T14:02:42.601" v="106"/>
          <ac:picMkLst>
            <pc:docMk/>
            <pc:sldMk cId="3918212920" sldId="260"/>
            <ac:picMk id="21" creationId="{0B0228CD-72FC-41DD-9A13-EC80423717C3}"/>
          </ac:picMkLst>
        </pc:picChg>
        <pc:picChg chg="del">
          <ac:chgData name="Vincent Murat" userId="S::vincent.murat@academiedetoulouse.onmicrosoft.com::88307fb4-8d0e-4a2b-9bd6-4398e41913a0" providerId="AD" clId="Web-{555C2B9F-61DE-4078-945A-C4AF66AE8BA6}" dt="2021-11-30T14:02:43.554" v="107"/>
          <ac:picMkLst>
            <pc:docMk/>
            <pc:sldMk cId="3918212920" sldId="260"/>
            <ac:picMk id="22" creationId="{EED073E4-43D4-45B0-A525-3F5E1F0D499D}"/>
          </ac:picMkLst>
        </pc:picChg>
      </pc:sldChg>
      <pc:sldChg chg="addSp delSp modSp add replId">
        <pc:chgData name="Vincent Murat" userId="S::vincent.murat@academiedetoulouse.onmicrosoft.com::88307fb4-8d0e-4a2b-9bd6-4398e41913a0" providerId="AD" clId="Web-{555C2B9F-61DE-4078-945A-C4AF66AE8BA6}" dt="2021-11-30T14:14:19.116" v="482"/>
        <pc:sldMkLst>
          <pc:docMk/>
          <pc:sldMk cId="382607147" sldId="286"/>
        </pc:sldMkLst>
        <pc:spChg chg="add del">
          <ac:chgData name="Vincent Murat" userId="S::vincent.murat@academiedetoulouse.onmicrosoft.com::88307fb4-8d0e-4a2b-9bd6-4398e41913a0" providerId="AD" clId="Web-{555C2B9F-61DE-4078-945A-C4AF66AE8BA6}" dt="2021-11-30T14:14:19.116" v="482"/>
          <ac:spMkLst>
            <pc:docMk/>
            <pc:sldMk cId="382607147" sldId="286"/>
            <ac:spMk id="2" creationId="{AE840ECB-9963-4984-A2D4-6BB3FCECD040}"/>
          </ac:spMkLst>
        </pc:spChg>
        <pc:spChg chg="mod">
          <ac:chgData name="Vincent Murat" userId="S::vincent.murat@academiedetoulouse.onmicrosoft.com::88307fb4-8d0e-4a2b-9bd6-4398e41913a0" providerId="AD" clId="Web-{555C2B9F-61DE-4078-945A-C4AF66AE8BA6}" dt="2021-11-30T13:54:43.121" v="35" actId="20577"/>
          <ac:spMkLst>
            <pc:docMk/>
            <pc:sldMk cId="382607147" sldId="286"/>
            <ac:spMk id="3" creationId="{00000000-0000-0000-0000-000000000000}"/>
          </ac:spMkLst>
        </pc:spChg>
      </pc:sldChg>
      <pc:sldChg chg="addSp delSp modSp add replId">
        <pc:chgData name="Vincent Murat" userId="S::vincent.murat@academiedetoulouse.onmicrosoft.com::88307fb4-8d0e-4a2b-9bd6-4398e41913a0" providerId="AD" clId="Web-{555C2B9F-61DE-4078-945A-C4AF66AE8BA6}" dt="2021-11-30T14:02:04.694" v="101"/>
        <pc:sldMkLst>
          <pc:docMk/>
          <pc:sldMk cId="407960847" sldId="287"/>
        </pc:sldMkLst>
        <pc:spChg chg="add del mod">
          <ac:chgData name="Vincent Murat" userId="S::vincent.murat@academiedetoulouse.onmicrosoft.com::88307fb4-8d0e-4a2b-9bd6-4398e41913a0" providerId="AD" clId="Web-{555C2B9F-61DE-4078-945A-C4AF66AE8BA6}" dt="2021-11-30T14:02:04.694" v="101"/>
          <ac:spMkLst>
            <pc:docMk/>
            <pc:sldMk cId="407960847" sldId="287"/>
            <ac:spMk id="2" creationId="{8C55A402-4CDE-4BF2-AE02-807CEFC520FF}"/>
          </ac:spMkLst>
        </pc:spChg>
        <pc:spChg chg="mod">
          <ac:chgData name="Vincent Murat" userId="S::vincent.murat@academiedetoulouse.onmicrosoft.com::88307fb4-8d0e-4a2b-9bd6-4398e41913a0" providerId="AD" clId="Web-{555C2B9F-61DE-4078-945A-C4AF66AE8BA6}" dt="2021-11-30T14:01:35.677" v="97" actId="14100"/>
          <ac:spMkLst>
            <pc:docMk/>
            <pc:sldMk cId="407960847" sldId="287"/>
            <ac:spMk id="3" creationId="{00000000-0000-0000-0000-000000000000}"/>
          </ac:spMkLst>
        </pc:spChg>
      </pc:sldChg>
      <pc:sldChg chg="addSp delSp modSp add replId">
        <pc:chgData name="Vincent Murat" userId="S::vincent.murat@academiedetoulouse.onmicrosoft.com::88307fb4-8d0e-4a2b-9bd6-4398e41913a0" providerId="AD" clId="Web-{555C2B9F-61DE-4078-945A-C4AF66AE8BA6}" dt="2021-11-30T14:22:25.518" v="666" actId="14100"/>
        <pc:sldMkLst>
          <pc:docMk/>
          <pc:sldMk cId="1088374170" sldId="293"/>
        </pc:sldMkLst>
        <pc:spChg chg="mod">
          <ac:chgData name="Vincent Murat" userId="S::vincent.murat@academiedetoulouse.onmicrosoft.com::88307fb4-8d0e-4a2b-9bd6-4398e41913a0" providerId="AD" clId="Web-{555C2B9F-61DE-4078-945A-C4AF66AE8BA6}" dt="2021-11-30T14:22:25.518" v="666" actId="14100"/>
          <ac:spMkLst>
            <pc:docMk/>
            <pc:sldMk cId="1088374170" sldId="293"/>
            <ac:spMk id="2" creationId="{00000000-0000-0000-0000-000000000000}"/>
          </ac:spMkLst>
        </pc:spChg>
        <pc:spChg chg="add">
          <ac:chgData name="Vincent Murat" userId="S::vincent.murat@academiedetoulouse.onmicrosoft.com::88307fb4-8d0e-4a2b-9bd6-4398e41913a0" providerId="AD" clId="Web-{555C2B9F-61DE-4078-945A-C4AF66AE8BA6}" dt="2021-11-30T14:21:50.048" v="661"/>
          <ac:spMkLst>
            <pc:docMk/>
            <pc:sldMk cId="1088374170" sldId="293"/>
            <ac:spMk id="3" creationId="{096B41C0-91A8-471B-A7B2-58AF891856C6}"/>
          </ac:spMkLst>
        </pc:spChg>
        <pc:spChg chg="del">
          <ac:chgData name="Vincent Murat" userId="S::vincent.murat@academiedetoulouse.onmicrosoft.com::88307fb4-8d0e-4a2b-9bd6-4398e41913a0" providerId="AD" clId="Web-{555C2B9F-61DE-4078-945A-C4AF66AE8BA6}" dt="2021-11-30T14:14:39.757" v="484"/>
          <ac:spMkLst>
            <pc:docMk/>
            <pc:sldMk cId="1088374170" sldId="293"/>
            <ac:spMk id="9" creationId="{330807B5-1A6E-4074-8960-43AB6F19CD1F}"/>
          </ac:spMkLst>
        </pc:spChg>
        <pc:spChg chg="mod">
          <ac:chgData name="Vincent Murat" userId="S::vincent.murat@academiedetoulouse.onmicrosoft.com::88307fb4-8d0e-4a2b-9bd6-4398e41913a0" providerId="AD" clId="Web-{555C2B9F-61DE-4078-945A-C4AF66AE8BA6}" dt="2021-11-30T14:22:09.455" v="664" actId="20577"/>
          <ac:spMkLst>
            <pc:docMk/>
            <pc:sldMk cId="1088374170" sldId="293"/>
            <ac:spMk id="16" creationId="{8148E9C2-2880-436E-9910-C0B928093081}"/>
          </ac:spMkLst>
        </pc:spChg>
      </pc:sldChg>
      <pc:sldChg chg="addSp delSp modSp add ord replId">
        <pc:chgData name="Vincent Murat" userId="S::vincent.murat@academiedetoulouse.onmicrosoft.com::88307fb4-8d0e-4a2b-9bd6-4398e41913a0" providerId="AD" clId="Web-{555C2B9F-61DE-4078-945A-C4AF66AE8BA6}" dt="2021-11-30T14:33:03.439" v="808" actId="20577"/>
        <pc:sldMkLst>
          <pc:docMk/>
          <pc:sldMk cId="1787592312" sldId="296"/>
        </pc:sldMkLst>
        <pc:spChg chg="mod">
          <ac:chgData name="Vincent Murat" userId="S::vincent.murat@academiedetoulouse.onmicrosoft.com::88307fb4-8d0e-4a2b-9bd6-4398e41913a0" providerId="AD" clId="Web-{555C2B9F-61DE-4078-945A-C4AF66AE8BA6}" dt="2021-11-30T14:32:08.156" v="801" actId="14100"/>
          <ac:spMkLst>
            <pc:docMk/>
            <pc:sldMk cId="1787592312" sldId="296"/>
            <ac:spMk id="2" creationId="{C90C4A9C-ADBE-4FC1-B25E-8F491617B9D6}"/>
          </ac:spMkLst>
        </pc:spChg>
        <pc:spChg chg="add mod">
          <ac:chgData name="Vincent Murat" userId="S::vincent.murat@academiedetoulouse.onmicrosoft.com::88307fb4-8d0e-4a2b-9bd6-4398e41913a0" providerId="AD" clId="Web-{555C2B9F-61DE-4078-945A-C4AF66AE8BA6}" dt="2021-11-30T14:33:03.439" v="808" actId="20577"/>
          <ac:spMkLst>
            <pc:docMk/>
            <pc:sldMk cId="1787592312" sldId="296"/>
            <ac:spMk id="3" creationId="{BCE519E7-A42B-4FE0-A072-27AFD511A77A}"/>
          </ac:spMkLst>
        </pc:spChg>
        <pc:picChg chg="del">
          <ac:chgData name="Vincent Murat" userId="S::vincent.murat@academiedetoulouse.onmicrosoft.com::88307fb4-8d0e-4a2b-9bd6-4398e41913a0" providerId="AD" clId="Web-{555C2B9F-61DE-4078-945A-C4AF66AE8BA6}" dt="2021-11-30T14:23:16.394" v="677"/>
          <ac:picMkLst>
            <pc:docMk/>
            <pc:sldMk cId="1787592312" sldId="296"/>
            <ac:picMk id="5" creationId="{6E07396A-12F5-4DFF-8670-469FD261452F}"/>
          </ac:picMkLst>
        </pc:picChg>
      </pc:sldChg>
      <pc:sldChg chg="modSp add replId">
        <pc:chgData name="Vincent Murat" userId="S::vincent.murat@academiedetoulouse.onmicrosoft.com::88307fb4-8d0e-4a2b-9bd6-4398e41913a0" providerId="AD" clId="Web-{555C2B9F-61DE-4078-945A-C4AF66AE8BA6}" dt="2021-11-30T14:38:06.571" v="895" actId="20577"/>
        <pc:sldMkLst>
          <pc:docMk/>
          <pc:sldMk cId="1320805486" sldId="298"/>
        </pc:sldMkLst>
        <pc:spChg chg="mod">
          <ac:chgData name="Vincent Murat" userId="S::vincent.murat@academiedetoulouse.onmicrosoft.com::88307fb4-8d0e-4a2b-9bd6-4398e41913a0" providerId="AD" clId="Web-{555C2B9F-61DE-4078-945A-C4AF66AE8BA6}" dt="2021-11-30T14:38:06.571" v="895" actId="20577"/>
          <ac:spMkLst>
            <pc:docMk/>
            <pc:sldMk cId="1320805486" sldId="298"/>
            <ac:spMk id="3" creationId="{BCE519E7-A42B-4FE0-A072-27AFD511A77A}"/>
          </ac:spMkLst>
        </pc:spChg>
      </pc:sldChg>
    </pc:docChg>
  </pc:docChgLst>
  <pc:docChgLst>
    <pc:chgData name="Vincent Murat" userId="S::vincent.murat@academiedetoulouse.onmicrosoft.com::88307fb4-8d0e-4a2b-9bd6-4398e41913a0" providerId="AD" clId="Web-{5B6B3DB7-D508-52BC-C3D9-EB5DF7396CCF}"/>
    <pc:docChg chg="modSld">
      <pc:chgData name="Vincent Murat" userId="S::vincent.murat@academiedetoulouse.onmicrosoft.com::88307fb4-8d0e-4a2b-9bd6-4398e41913a0" providerId="AD" clId="Web-{5B6B3DB7-D508-52BC-C3D9-EB5DF7396CCF}" dt="2021-12-06T14:10:30.104" v="193" actId="20577"/>
      <pc:docMkLst>
        <pc:docMk/>
      </pc:docMkLst>
      <pc:sldChg chg="addSp modSp">
        <pc:chgData name="Vincent Murat" userId="S::vincent.murat@academiedetoulouse.onmicrosoft.com::88307fb4-8d0e-4a2b-9bd6-4398e41913a0" providerId="AD" clId="Web-{5B6B3DB7-D508-52BC-C3D9-EB5DF7396CCF}" dt="2021-12-06T14:10:30.104" v="193" actId="20577"/>
        <pc:sldMkLst>
          <pc:docMk/>
          <pc:sldMk cId="1219136028" sldId="277"/>
        </pc:sldMkLst>
        <pc:spChg chg="mod">
          <ac:chgData name="Vincent Murat" userId="S::vincent.murat@academiedetoulouse.onmicrosoft.com::88307fb4-8d0e-4a2b-9bd6-4398e41913a0" providerId="AD" clId="Web-{5B6B3DB7-D508-52BC-C3D9-EB5DF7396CCF}" dt="2021-12-06T14:03:50.590" v="33" actId="1076"/>
          <ac:spMkLst>
            <pc:docMk/>
            <pc:sldMk cId="1219136028" sldId="277"/>
            <ac:spMk id="2" creationId="{C90C4A9C-ADBE-4FC1-B25E-8F491617B9D6}"/>
          </ac:spMkLst>
        </pc:spChg>
        <pc:spChg chg="mod">
          <ac:chgData name="Vincent Murat" userId="S::vincent.murat@academiedetoulouse.onmicrosoft.com::88307fb4-8d0e-4a2b-9bd6-4398e41913a0" providerId="AD" clId="Web-{5B6B3DB7-D508-52BC-C3D9-EB5DF7396CCF}" dt="2021-12-06T14:10:30.104" v="193" actId="20577"/>
          <ac:spMkLst>
            <pc:docMk/>
            <pc:sldMk cId="1219136028" sldId="277"/>
            <ac:spMk id="3" creationId="{6FEC43AD-F9D0-4FA9-A482-9A08A592BB4D}"/>
          </ac:spMkLst>
        </pc:spChg>
        <pc:spChg chg="mod">
          <ac:chgData name="Vincent Murat" userId="S::vincent.murat@academiedetoulouse.onmicrosoft.com::88307fb4-8d0e-4a2b-9bd6-4398e41913a0" providerId="AD" clId="Web-{5B6B3DB7-D508-52BC-C3D9-EB5DF7396CCF}" dt="2021-12-06T14:05:12.217" v="70" actId="14100"/>
          <ac:spMkLst>
            <pc:docMk/>
            <pc:sldMk cId="1219136028" sldId="277"/>
            <ac:spMk id="5" creationId="{032496F1-2800-471A-A58B-D1BC140A95B6}"/>
          </ac:spMkLst>
        </pc:spChg>
        <pc:spChg chg="add mod">
          <ac:chgData name="Vincent Murat" userId="S::vincent.murat@academiedetoulouse.onmicrosoft.com::88307fb4-8d0e-4a2b-9bd6-4398e41913a0" providerId="AD" clId="Web-{5B6B3DB7-D508-52BC-C3D9-EB5DF7396CCF}" dt="2021-12-06T14:09:27.489" v="164" actId="20577"/>
          <ac:spMkLst>
            <pc:docMk/>
            <pc:sldMk cId="1219136028" sldId="277"/>
            <ac:spMk id="9" creationId="{E35F2E3F-64BC-4C62-B94E-11C1AFA0A8D0}"/>
          </ac:spMkLst>
        </pc:spChg>
        <pc:picChg chg="mod">
          <ac:chgData name="Vincent Murat" userId="S::vincent.murat@academiedetoulouse.onmicrosoft.com::88307fb4-8d0e-4a2b-9bd6-4398e41913a0" providerId="AD" clId="Web-{5B6B3DB7-D508-52BC-C3D9-EB5DF7396CCF}" dt="2021-12-06T14:08:21.096" v="140" actId="1076"/>
          <ac:picMkLst>
            <pc:docMk/>
            <pc:sldMk cId="1219136028" sldId="277"/>
            <ac:picMk id="8" creationId="{2E7A5911-88D7-4FDB-A85D-FCB0C20CD27E}"/>
          </ac:picMkLst>
        </pc:picChg>
        <pc:picChg chg="mod">
          <ac:chgData name="Vincent Murat" userId="S::vincent.murat@academiedetoulouse.onmicrosoft.com::88307fb4-8d0e-4a2b-9bd6-4398e41913a0" providerId="AD" clId="Web-{5B6B3DB7-D508-52BC-C3D9-EB5DF7396CCF}" dt="2021-12-06T14:05:08.764" v="69" actId="1076"/>
          <ac:picMkLst>
            <pc:docMk/>
            <pc:sldMk cId="1219136028" sldId="277"/>
            <ac:picMk id="10" creationId="{B7F81B5A-3B75-459D-B2B7-A8D27E679203}"/>
          </ac:picMkLst>
        </pc:picChg>
      </pc:sldChg>
      <pc:sldChg chg="modSp">
        <pc:chgData name="Vincent Murat" userId="S::vincent.murat@academiedetoulouse.onmicrosoft.com::88307fb4-8d0e-4a2b-9bd6-4398e41913a0" providerId="AD" clId="Web-{5B6B3DB7-D508-52BC-C3D9-EB5DF7396CCF}" dt="2021-12-06T13:59:04.412" v="20" actId="20577"/>
        <pc:sldMkLst>
          <pc:docMk/>
          <pc:sldMk cId="1088374170" sldId="293"/>
        </pc:sldMkLst>
        <pc:spChg chg="mod">
          <ac:chgData name="Vincent Murat" userId="S::vincent.murat@academiedetoulouse.onmicrosoft.com::88307fb4-8d0e-4a2b-9bd6-4398e41913a0" providerId="AD" clId="Web-{5B6B3DB7-D508-52BC-C3D9-EB5DF7396CCF}" dt="2021-12-06T13:59:04.412" v="20" actId="20577"/>
          <ac:spMkLst>
            <pc:docMk/>
            <pc:sldMk cId="1088374170" sldId="293"/>
            <ac:spMk id="16" creationId="{8148E9C2-2880-436E-9910-C0B928093081}"/>
          </ac:spMkLst>
        </pc:spChg>
      </pc:sldChg>
      <pc:sldChg chg="modSp">
        <pc:chgData name="Vincent Murat" userId="S::vincent.murat@academiedetoulouse.onmicrosoft.com::88307fb4-8d0e-4a2b-9bd6-4398e41913a0" providerId="AD" clId="Web-{5B6B3DB7-D508-52BC-C3D9-EB5DF7396CCF}" dt="2021-12-06T13:59:51.116" v="26" actId="20577"/>
        <pc:sldMkLst>
          <pc:docMk/>
          <pc:sldMk cId="1320805486" sldId="298"/>
        </pc:sldMkLst>
        <pc:spChg chg="mod">
          <ac:chgData name="Vincent Murat" userId="S::vincent.murat@academiedetoulouse.onmicrosoft.com::88307fb4-8d0e-4a2b-9bd6-4398e41913a0" providerId="AD" clId="Web-{5B6B3DB7-D508-52BC-C3D9-EB5DF7396CCF}" dt="2021-12-06T13:59:51.116" v="26" actId="20577"/>
          <ac:spMkLst>
            <pc:docMk/>
            <pc:sldMk cId="1320805486" sldId="298"/>
            <ac:spMk id="3" creationId="{BCE519E7-A42B-4FE0-A072-27AFD511A77A}"/>
          </ac:spMkLst>
        </pc:spChg>
      </pc:sldChg>
    </pc:docChg>
  </pc:docChgLst>
  <pc:docChgLst>
    <pc:chgData name="Vincent Murat" userId="S::vincent.murat@academiedetoulouse.onmicrosoft.com::88307fb4-8d0e-4a2b-9bd6-4398e41913a0" providerId="AD" clId="Web-{6E56D550-A3B8-4C4B-AE74-D7A8DF4D4A99}"/>
    <pc:docChg chg="modSld">
      <pc:chgData name="Vincent Murat" userId="S::vincent.murat@academiedetoulouse.onmicrosoft.com::88307fb4-8d0e-4a2b-9bd6-4398e41913a0" providerId="AD" clId="Web-{6E56D550-A3B8-4C4B-AE74-D7A8DF4D4A99}" dt="2021-11-30T15:06:51.366" v="265" actId="20577"/>
      <pc:docMkLst>
        <pc:docMk/>
      </pc:docMkLst>
      <pc:sldChg chg="modSp">
        <pc:chgData name="Vincent Murat" userId="S::vincent.murat@academiedetoulouse.onmicrosoft.com::88307fb4-8d0e-4a2b-9bd6-4398e41913a0" providerId="AD" clId="Web-{6E56D550-A3B8-4C4B-AE74-D7A8DF4D4A99}" dt="2021-11-30T15:04:16.925" v="148" actId="20577"/>
        <pc:sldMkLst>
          <pc:docMk/>
          <pc:sldMk cId="80578195" sldId="276"/>
        </pc:sldMkLst>
        <pc:spChg chg="mod">
          <ac:chgData name="Vincent Murat" userId="S::vincent.murat@academiedetoulouse.onmicrosoft.com::88307fb4-8d0e-4a2b-9bd6-4398e41913a0" providerId="AD" clId="Web-{6E56D550-A3B8-4C4B-AE74-D7A8DF4D4A99}" dt="2021-11-30T15:04:16.925" v="148" actId="20577"/>
          <ac:spMkLst>
            <pc:docMk/>
            <pc:sldMk cId="80578195" sldId="276"/>
            <ac:spMk id="3" creationId="{9AB59C9C-E858-4721-83DD-50751491613F}"/>
          </ac:spMkLst>
        </pc:spChg>
      </pc:sldChg>
      <pc:sldChg chg="modSp">
        <pc:chgData name="Vincent Murat" userId="S::vincent.murat@academiedetoulouse.onmicrosoft.com::88307fb4-8d0e-4a2b-9bd6-4398e41913a0" providerId="AD" clId="Web-{6E56D550-A3B8-4C4B-AE74-D7A8DF4D4A99}" dt="2021-11-30T15:06:20.068" v="262" actId="20577"/>
        <pc:sldMkLst>
          <pc:docMk/>
          <pc:sldMk cId="1787592312" sldId="296"/>
        </pc:sldMkLst>
        <pc:spChg chg="mod">
          <ac:chgData name="Vincent Murat" userId="S::vincent.murat@academiedetoulouse.onmicrosoft.com::88307fb4-8d0e-4a2b-9bd6-4398e41913a0" providerId="AD" clId="Web-{6E56D550-A3B8-4C4B-AE74-D7A8DF4D4A99}" dt="2021-11-30T15:06:20.068" v="262" actId="20577"/>
          <ac:spMkLst>
            <pc:docMk/>
            <pc:sldMk cId="1787592312" sldId="296"/>
            <ac:spMk id="3" creationId="{BCE519E7-A42B-4FE0-A072-27AFD511A77A}"/>
          </ac:spMkLst>
        </pc:spChg>
      </pc:sldChg>
      <pc:sldChg chg="modSp">
        <pc:chgData name="Vincent Murat" userId="S::vincent.murat@academiedetoulouse.onmicrosoft.com::88307fb4-8d0e-4a2b-9bd6-4398e41913a0" providerId="AD" clId="Web-{6E56D550-A3B8-4C4B-AE74-D7A8DF4D4A99}" dt="2021-11-30T15:06:51.366" v="265" actId="20577"/>
        <pc:sldMkLst>
          <pc:docMk/>
          <pc:sldMk cId="1320805486" sldId="298"/>
        </pc:sldMkLst>
        <pc:spChg chg="mod">
          <ac:chgData name="Vincent Murat" userId="S::vincent.murat@academiedetoulouse.onmicrosoft.com::88307fb4-8d0e-4a2b-9bd6-4398e41913a0" providerId="AD" clId="Web-{6E56D550-A3B8-4C4B-AE74-D7A8DF4D4A99}" dt="2021-11-30T15:06:51.366" v="265" actId="20577"/>
          <ac:spMkLst>
            <pc:docMk/>
            <pc:sldMk cId="1320805486" sldId="298"/>
            <ac:spMk id="3" creationId="{BCE519E7-A42B-4FE0-A072-27AFD511A77A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41EFFFB4-49F2-4A53-9C69-014F26394EDC}"/>
    <pc:docChg chg="addSld delSld modSld">
      <pc:chgData name="Jean-Paul Adenis" userId="S::jean-paul.adenis@academiedetoulouse.onmicrosoft.com::a0362424-a098-4c37-a71d-b810d8618d84" providerId="AD" clId="Web-{41EFFFB4-49F2-4A53-9C69-014F26394EDC}" dt="2021-12-29T12:43:09.337" v="180" actId="20577"/>
      <pc:docMkLst>
        <pc:docMk/>
      </pc:docMkLst>
      <pc:sldChg chg="modSp">
        <pc:chgData name="Jean-Paul Adenis" userId="S::jean-paul.adenis@academiedetoulouse.onmicrosoft.com::a0362424-a098-4c37-a71d-b810d8618d84" providerId="AD" clId="Web-{41EFFFB4-49F2-4A53-9C69-014F26394EDC}" dt="2021-12-29T12:43:09.337" v="180" actId="20577"/>
        <pc:sldMkLst>
          <pc:docMk/>
          <pc:sldMk cId="2200579453" sldId="283"/>
        </pc:sldMkLst>
        <pc:spChg chg="mod">
          <ac:chgData name="Jean-Paul Adenis" userId="S::jean-paul.adenis@academiedetoulouse.onmicrosoft.com::a0362424-a098-4c37-a71d-b810d8618d84" providerId="AD" clId="Web-{41EFFFB4-49F2-4A53-9C69-014F26394EDC}" dt="2021-12-29T12:43:09.337" v="180" actId="20577"/>
          <ac:spMkLst>
            <pc:docMk/>
            <pc:sldMk cId="2200579453" sldId="283"/>
            <ac:spMk id="3" creationId="{6FEC43AD-F9D0-4FA9-A482-9A08A592BB4D}"/>
          </ac:spMkLst>
        </pc:spChg>
      </pc:sldChg>
      <pc:sldChg chg="modSp">
        <pc:chgData name="Jean-Paul Adenis" userId="S::jean-paul.adenis@academiedetoulouse.onmicrosoft.com::a0362424-a098-4c37-a71d-b810d8618d84" providerId="AD" clId="Web-{41EFFFB4-49F2-4A53-9C69-014F26394EDC}" dt="2021-12-29T12:39:21.596" v="177" actId="20577"/>
        <pc:sldMkLst>
          <pc:docMk/>
          <pc:sldMk cId="897057242" sldId="285"/>
        </pc:sldMkLst>
        <pc:spChg chg="mod">
          <ac:chgData name="Jean-Paul Adenis" userId="S::jean-paul.adenis@academiedetoulouse.onmicrosoft.com::a0362424-a098-4c37-a71d-b810d8618d84" providerId="AD" clId="Web-{41EFFFB4-49F2-4A53-9C69-014F26394EDC}" dt="2021-12-29T12:39:21.596" v="177" actId="20577"/>
          <ac:spMkLst>
            <pc:docMk/>
            <pc:sldMk cId="897057242" sldId="285"/>
            <ac:spMk id="11" creationId="{9F125A2C-5094-4637-A613-08CC33F3476C}"/>
          </ac:spMkLst>
        </pc:spChg>
      </pc:sldChg>
      <pc:sldChg chg="addSp delSp modSp">
        <pc:chgData name="Jean-Paul Adenis" userId="S::jean-paul.adenis@academiedetoulouse.onmicrosoft.com::a0362424-a098-4c37-a71d-b810d8618d84" providerId="AD" clId="Web-{41EFFFB4-49F2-4A53-9C69-014F26394EDC}" dt="2021-12-29T12:40:55.583" v="178" actId="20577"/>
        <pc:sldMkLst>
          <pc:docMk/>
          <pc:sldMk cId="2174251955" sldId="297"/>
        </pc:sldMkLst>
        <pc:spChg chg="mod">
          <ac:chgData name="Jean-Paul Adenis" userId="S::jean-paul.adenis@academiedetoulouse.onmicrosoft.com::a0362424-a098-4c37-a71d-b810d8618d84" providerId="AD" clId="Web-{41EFFFB4-49F2-4A53-9C69-014F26394EDC}" dt="2021-12-29T12:40:55.583" v="178" actId="20577"/>
          <ac:spMkLst>
            <pc:docMk/>
            <pc:sldMk cId="2174251955" sldId="297"/>
            <ac:spMk id="3" creationId="{6FEC43AD-F9D0-4FA9-A482-9A08A592BB4D}"/>
          </ac:spMkLst>
        </pc:spChg>
        <pc:picChg chg="add del mod">
          <ac:chgData name="Jean-Paul Adenis" userId="S::jean-paul.adenis@academiedetoulouse.onmicrosoft.com::a0362424-a098-4c37-a71d-b810d8618d84" providerId="AD" clId="Web-{41EFFFB4-49F2-4A53-9C69-014F26394EDC}" dt="2021-12-29T11:22:46.464" v="75"/>
          <ac:picMkLst>
            <pc:docMk/>
            <pc:sldMk cId="2174251955" sldId="297"/>
            <ac:picMk id="5" creationId="{9C3CB2EC-2268-495D-A998-651821D5E6CE}"/>
          </ac:picMkLst>
        </pc:picChg>
        <pc:picChg chg="add del mod">
          <ac:chgData name="Jean-Paul Adenis" userId="S::jean-paul.adenis@academiedetoulouse.onmicrosoft.com::a0362424-a098-4c37-a71d-b810d8618d84" providerId="AD" clId="Web-{41EFFFB4-49F2-4A53-9C69-014F26394EDC}" dt="2021-12-29T11:33:18.996" v="80"/>
          <ac:picMkLst>
            <pc:docMk/>
            <pc:sldMk cId="2174251955" sldId="297"/>
            <ac:picMk id="7" creationId="{611A7580-75C5-44D1-A8FB-96AE572EE530}"/>
          </ac:picMkLst>
        </pc:picChg>
        <pc:picChg chg="add del mod">
          <ac:chgData name="Jean-Paul Adenis" userId="S::jean-paul.adenis@academiedetoulouse.onmicrosoft.com::a0362424-a098-4c37-a71d-b810d8618d84" providerId="AD" clId="Web-{41EFFFB4-49F2-4A53-9C69-014F26394EDC}" dt="2021-12-29T11:53:40.738" v="99"/>
          <ac:picMkLst>
            <pc:docMk/>
            <pc:sldMk cId="2174251955" sldId="297"/>
            <ac:picMk id="9" creationId="{1AA652F0-885F-4849-B065-B49118A8F151}"/>
          </ac:picMkLst>
        </pc:picChg>
        <pc:picChg chg="add del mod">
          <ac:chgData name="Jean-Paul Adenis" userId="S::jean-paul.adenis@academiedetoulouse.onmicrosoft.com::a0362424-a098-4c37-a71d-b810d8618d84" providerId="AD" clId="Web-{41EFFFB4-49F2-4A53-9C69-014F26394EDC}" dt="2021-12-29T11:42:41.377" v="87"/>
          <ac:picMkLst>
            <pc:docMk/>
            <pc:sldMk cId="2174251955" sldId="297"/>
            <ac:picMk id="10" creationId="{94E9019E-4E71-4BC8-9FD7-C92A3B01D920}"/>
          </ac:picMkLst>
        </pc:picChg>
        <pc:picChg chg="add del mod">
          <ac:chgData name="Jean-Paul Adenis" userId="S::jean-paul.adenis@academiedetoulouse.onmicrosoft.com::a0362424-a098-4c37-a71d-b810d8618d84" providerId="AD" clId="Web-{41EFFFB4-49F2-4A53-9C69-014F26394EDC}" dt="2021-12-29T12:12:16.455" v="142"/>
          <ac:picMkLst>
            <pc:docMk/>
            <pc:sldMk cId="2174251955" sldId="297"/>
            <ac:picMk id="11" creationId="{C080F21F-7EB6-4103-B46D-5A3084EBF453}"/>
          </ac:picMkLst>
        </pc:picChg>
        <pc:picChg chg="add del mod">
          <ac:chgData name="Jean-Paul Adenis" userId="S::jean-paul.adenis@academiedetoulouse.onmicrosoft.com::a0362424-a098-4c37-a71d-b810d8618d84" providerId="AD" clId="Web-{41EFFFB4-49F2-4A53-9C69-014F26394EDC}" dt="2021-12-29T11:54:43.505" v="104"/>
          <ac:picMkLst>
            <pc:docMk/>
            <pc:sldMk cId="2174251955" sldId="297"/>
            <ac:picMk id="12" creationId="{77C3EDD7-882D-431D-9256-A28E8D06DD52}"/>
          </ac:picMkLst>
        </pc:picChg>
        <pc:picChg chg="add del mod">
          <ac:chgData name="Jean-Paul Adenis" userId="S::jean-paul.adenis@academiedetoulouse.onmicrosoft.com::a0362424-a098-4c37-a71d-b810d8618d84" providerId="AD" clId="Web-{41EFFFB4-49F2-4A53-9C69-014F26394EDC}" dt="2021-12-29T12:00:49.249" v="129"/>
          <ac:picMkLst>
            <pc:docMk/>
            <pc:sldMk cId="2174251955" sldId="297"/>
            <ac:picMk id="13" creationId="{CEE100D0-7EF9-4971-948B-7A4A7F2BCBC7}"/>
          </ac:picMkLst>
        </pc:picChg>
        <pc:picChg chg="add del mod">
          <ac:chgData name="Jean-Paul Adenis" userId="S::jean-paul.adenis@academiedetoulouse.onmicrosoft.com::a0362424-a098-4c37-a71d-b810d8618d84" providerId="AD" clId="Web-{41EFFFB4-49F2-4A53-9C69-014F26394EDC}" dt="2021-12-29T12:24:28.151" v="152"/>
          <ac:picMkLst>
            <pc:docMk/>
            <pc:sldMk cId="2174251955" sldId="297"/>
            <ac:picMk id="14" creationId="{5ADF07D0-961E-4527-B8D2-6C5EBB9C636F}"/>
          </ac:picMkLst>
        </pc:picChg>
        <pc:picChg chg="add del mod">
          <ac:chgData name="Jean-Paul Adenis" userId="S::jean-paul.adenis@academiedetoulouse.onmicrosoft.com::a0362424-a098-4c37-a71d-b810d8618d84" providerId="AD" clId="Web-{41EFFFB4-49F2-4A53-9C69-014F26394EDC}" dt="2021-12-29T12:13:24.473" v="148"/>
          <ac:picMkLst>
            <pc:docMk/>
            <pc:sldMk cId="2174251955" sldId="297"/>
            <ac:picMk id="15" creationId="{69E9914B-E921-4E52-9994-F3F8C7C70F6E}"/>
          </ac:picMkLst>
        </pc:picChg>
        <pc:picChg chg="add mod">
          <ac:chgData name="Jean-Paul Adenis" userId="S::jean-paul.adenis@academiedetoulouse.onmicrosoft.com::a0362424-a098-4c37-a71d-b810d8618d84" providerId="AD" clId="Web-{41EFFFB4-49F2-4A53-9C69-014F26394EDC}" dt="2021-12-29T12:25:46.075" v="160"/>
          <ac:picMkLst>
            <pc:docMk/>
            <pc:sldMk cId="2174251955" sldId="297"/>
            <ac:picMk id="16" creationId="{BE12B604-A1DA-4C53-917F-545D86921356}"/>
          </ac:picMkLst>
        </pc:picChg>
        <pc:picChg chg="add mod">
          <ac:chgData name="Jean-Paul Adenis" userId="S::jean-paul.adenis@academiedetoulouse.onmicrosoft.com::a0362424-a098-4c37-a71d-b810d8618d84" providerId="AD" clId="Web-{41EFFFB4-49F2-4A53-9C69-014F26394EDC}" dt="2021-12-29T12:25:23.090" v="158"/>
          <ac:picMkLst>
            <pc:docMk/>
            <pc:sldMk cId="2174251955" sldId="297"/>
            <ac:picMk id="17" creationId="{162D22BB-1C38-48EA-A2E3-8C33E239AEDB}"/>
          </ac:picMkLst>
        </pc:picChg>
      </pc:sldChg>
      <pc:sldChg chg="modSp">
        <pc:chgData name="Jean-Paul Adenis" userId="S::jean-paul.adenis@academiedetoulouse.onmicrosoft.com::a0362424-a098-4c37-a71d-b810d8618d84" providerId="AD" clId="Web-{41EFFFB4-49F2-4A53-9C69-014F26394EDC}" dt="2021-12-29T12:33:05.274" v="165" actId="1076"/>
        <pc:sldMkLst>
          <pc:docMk/>
          <pc:sldMk cId="2609067039" sldId="300"/>
        </pc:sldMkLst>
        <pc:picChg chg="mod">
          <ac:chgData name="Jean-Paul Adenis" userId="S::jean-paul.adenis@academiedetoulouse.onmicrosoft.com::a0362424-a098-4c37-a71d-b810d8618d84" providerId="AD" clId="Web-{41EFFFB4-49F2-4A53-9C69-014F26394EDC}" dt="2021-12-29T12:33:05.274" v="165" actId="1076"/>
          <ac:picMkLst>
            <pc:docMk/>
            <pc:sldMk cId="2609067039" sldId="300"/>
            <ac:picMk id="8" creationId="{B9BC80F7-08E2-48A6-A711-EEA1735893A9}"/>
          </ac:picMkLst>
        </pc:picChg>
      </pc:sldChg>
      <pc:sldChg chg="modSp">
        <pc:chgData name="Jean-Paul Adenis" userId="S::jean-paul.adenis@academiedetoulouse.onmicrosoft.com::a0362424-a098-4c37-a71d-b810d8618d84" providerId="AD" clId="Web-{41EFFFB4-49F2-4A53-9C69-014F26394EDC}" dt="2021-12-29T12:31:15.380" v="164" actId="1076"/>
        <pc:sldMkLst>
          <pc:docMk/>
          <pc:sldMk cId="2948852819" sldId="301"/>
        </pc:sldMkLst>
        <pc:picChg chg="mod">
          <ac:chgData name="Jean-Paul Adenis" userId="S::jean-paul.adenis@academiedetoulouse.onmicrosoft.com::a0362424-a098-4c37-a71d-b810d8618d84" providerId="AD" clId="Web-{41EFFFB4-49F2-4A53-9C69-014F26394EDC}" dt="2021-12-29T12:28:46.064" v="161" actId="1076"/>
          <ac:picMkLst>
            <pc:docMk/>
            <pc:sldMk cId="2948852819" sldId="301"/>
            <ac:picMk id="4" creationId="{62B7CEED-18A5-4FC7-88FF-A0147E5A91C3}"/>
          </ac:picMkLst>
        </pc:picChg>
        <pc:picChg chg="mod">
          <ac:chgData name="Jean-Paul Adenis" userId="S::jean-paul.adenis@academiedetoulouse.onmicrosoft.com::a0362424-a098-4c37-a71d-b810d8618d84" providerId="AD" clId="Web-{41EFFFB4-49F2-4A53-9C69-014F26394EDC}" dt="2021-12-29T12:31:15.380" v="164" actId="1076"/>
          <ac:picMkLst>
            <pc:docMk/>
            <pc:sldMk cId="2948852819" sldId="301"/>
            <ac:picMk id="8" creationId="{B9BC80F7-08E2-48A6-A711-EEA1735893A9}"/>
          </ac:picMkLst>
        </pc:picChg>
      </pc:sldChg>
      <pc:sldChg chg="new del">
        <pc:chgData name="Jean-Paul Adenis" userId="S::jean-paul.adenis@academiedetoulouse.onmicrosoft.com::a0362424-a098-4c37-a71d-b810d8618d84" providerId="AD" clId="Web-{41EFFFB4-49F2-4A53-9C69-014F26394EDC}" dt="2021-12-29T11:10:22.397" v="74"/>
        <pc:sldMkLst>
          <pc:docMk/>
          <pc:sldMk cId="4271069902" sldId="303"/>
        </pc:sldMkLst>
      </pc:sldChg>
    </pc:docChg>
  </pc:docChgLst>
  <pc:docChgLst>
    <pc:chgData name="Philippe le Goanvic" userId="S::philippe.le-goanvic@academiedetoulouse.onmicrosoft.com::dfe10f9d-68d4-4e22-a4d6-6cbac5ccb5c2" providerId="AD" clId="Web-{AC46A1B0-EC6D-3EB6-2760-DA2A587E652A}"/>
    <pc:docChg chg="modSld">
      <pc:chgData name="Philippe le Goanvic" userId="S::philippe.le-goanvic@academiedetoulouse.onmicrosoft.com::dfe10f9d-68d4-4e22-a4d6-6cbac5ccb5c2" providerId="AD" clId="Web-{AC46A1B0-EC6D-3EB6-2760-DA2A587E652A}" dt="2022-03-17T08:16:19.599" v="8" actId="1076"/>
      <pc:docMkLst>
        <pc:docMk/>
      </pc:docMkLst>
      <pc:sldChg chg="modSp">
        <pc:chgData name="Philippe le Goanvic" userId="S::philippe.le-goanvic@academiedetoulouse.onmicrosoft.com::dfe10f9d-68d4-4e22-a4d6-6cbac5ccb5c2" providerId="AD" clId="Web-{AC46A1B0-EC6D-3EB6-2760-DA2A587E652A}" dt="2022-03-17T07:31:39.653" v="0" actId="1076"/>
        <pc:sldMkLst>
          <pc:docMk/>
          <pc:sldMk cId="1766996201" sldId="271"/>
        </pc:sldMkLst>
        <pc:spChg chg="mod">
          <ac:chgData name="Philippe le Goanvic" userId="S::philippe.le-goanvic@academiedetoulouse.onmicrosoft.com::dfe10f9d-68d4-4e22-a4d6-6cbac5ccb5c2" providerId="AD" clId="Web-{AC46A1B0-EC6D-3EB6-2760-DA2A587E652A}" dt="2022-03-17T07:31:39.653" v="0" actId="1076"/>
          <ac:spMkLst>
            <pc:docMk/>
            <pc:sldMk cId="1766996201" sldId="271"/>
            <ac:spMk id="3" creationId="{6FEC43AD-F9D0-4FA9-A482-9A08A592BB4D}"/>
          </ac:spMkLst>
        </pc:spChg>
      </pc:sldChg>
      <pc:sldChg chg="modSp">
        <pc:chgData name="Philippe le Goanvic" userId="S::philippe.le-goanvic@academiedetoulouse.onmicrosoft.com::dfe10f9d-68d4-4e22-a4d6-6cbac5ccb5c2" providerId="AD" clId="Web-{AC46A1B0-EC6D-3EB6-2760-DA2A587E652A}" dt="2022-03-17T08:13:05.531" v="7" actId="20577"/>
        <pc:sldMkLst>
          <pc:docMk/>
          <pc:sldMk cId="4132919367" sldId="299"/>
        </pc:sldMkLst>
        <pc:spChg chg="mod">
          <ac:chgData name="Philippe le Goanvic" userId="S::philippe.le-goanvic@academiedetoulouse.onmicrosoft.com::dfe10f9d-68d4-4e22-a4d6-6cbac5ccb5c2" providerId="AD" clId="Web-{AC46A1B0-EC6D-3EB6-2760-DA2A587E652A}" dt="2022-03-17T08:13:02.016" v="5" actId="20577"/>
          <ac:spMkLst>
            <pc:docMk/>
            <pc:sldMk cId="4132919367" sldId="299"/>
            <ac:spMk id="3" creationId="{6FEC43AD-F9D0-4FA9-A482-9A08A592BB4D}"/>
          </ac:spMkLst>
        </pc:spChg>
        <pc:spChg chg="mod">
          <ac:chgData name="Philippe le Goanvic" userId="S::philippe.le-goanvic@academiedetoulouse.onmicrosoft.com::dfe10f9d-68d4-4e22-a4d6-6cbac5ccb5c2" providerId="AD" clId="Web-{AC46A1B0-EC6D-3EB6-2760-DA2A587E652A}" dt="2022-03-17T08:13:05.531" v="7" actId="20577"/>
          <ac:spMkLst>
            <pc:docMk/>
            <pc:sldMk cId="4132919367" sldId="299"/>
            <ac:spMk id="10" creationId="{72CFB9E0-5C10-4B13-91A1-975CBDED4052}"/>
          </ac:spMkLst>
        </pc:spChg>
      </pc:sldChg>
      <pc:sldChg chg="modSp">
        <pc:chgData name="Philippe le Goanvic" userId="S::philippe.le-goanvic@academiedetoulouse.onmicrosoft.com::dfe10f9d-68d4-4e22-a4d6-6cbac5ccb5c2" providerId="AD" clId="Web-{AC46A1B0-EC6D-3EB6-2760-DA2A587E652A}" dt="2022-03-17T08:09:29.870" v="2" actId="1076"/>
        <pc:sldMkLst>
          <pc:docMk/>
          <pc:sldMk cId="2609067039" sldId="300"/>
        </pc:sldMkLst>
        <pc:picChg chg="mod">
          <ac:chgData name="Philippe le Goanvic" userId="S::philippe.le-goanvic@academiedetoulouse.onmicrosoft.com::dfe10f9d-68d4-4e22-a4d6-6cbac5ccb5c2" providerId="AD" clId="Web-{AC46A1B0-EC6D-3EB6-2760-DA2A587E652A}" dt="2022-03-17T08:09:29.870" v="2" actId="1076"/>
          <ac:picMkLst>
            <pc:docMk/>
            <pc:sldMk cId="2609067039" sldId="300"/>
            <ac:picMk id="5" creationId="{7BABEE8A-0BF9-43D8-A994-7522CA8AB420}"/>
          </ac:picMkLst>
        </pc:picChg>
      </pc:sldChg>
      <pc:sldChg chg="modSp">
        <pc:chgData name="Philippe le Goanvic" userId="S::philippe.le-goanvic@academiedetoulouse.onmicrosoft.com::dfe10f9d-68d4-4e22-a4d6-6cbac5ccb5c2" providerId="AD" clId="Web-{AC46A1B0-EC6D-3EB6-2760-DA2A587E652A}" dt="2022-03-17T08:16:19.599" v="8" actId="1076"/>
        <pc:sldMkLst>
          <pc:docMk/>
          <pc:sldMk cId="312270291" sldId="306"/>
        </pc:sldMkLst>
        <pc:spChg chg="mod">
          <ac:chgData name="Philippe le Goanvic" userId="S::philippe.le-goanvic@academiedetoulouse.onmicrosoft.com::dfe10f9d-68d4-4e22-a4d6-6cbac5ccb5c2" providerId="AD" clId="Web-{AC46A1B0-EC6D-3EB6-2760-DA2A587E652A}" dt="2022-03-17T08:16:19.599" v="8" actId="1076"/>
          <ac:spMkLst>
            <pc:docMk/>
            <pc:sldMk cId="312270291" sldId="306"/>
            <ac:spMk id="3" creationId="{6FEC43AD-F9D0-4FA9-A482-9A08A592BB4D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7C5A09CA-7062-4C98-BA93-0FB36D7B4A3C}"/>
    <pc:docChg chg="modSld">
      <pc:chgData name="Jean-Paul Adenis" userId="S::jean-paul.adenis@academiedetoulouse.onmicrosoft.com::a0362424-a098-4c37-a71d-b810d8618d84" providerId="AD" clId="Web-{7C5A09CA-7062-4C98-BA93-0FB36D7B4A3C}" dt="2022-03-17T15:14:14.100" v="77" actId="20577"/>
      <pc:docMkLst>
        <pc:docMk/>
      </pc:docMkLst>
      <pc:sldChg chg="modSp">
        <pc:chgData name="Jean-Paul Adenis" userId="S::jean-paul.adenis@academiedetoulouse.onmicrosoft.com::a0362424-a098-4c37-a71d-b810d8618d84" providerId="AD" clId="Web-{7C5A09CA-7062-4C98-BA93-0FB36D7B4A3C}" dt="2022-03-17T15:04:55.610" v="5" actId="20577"/>
        <pc:sldMkLst>
          <pc:docMk/>
          <pc:sldMk cId="1059745064" sldId="280"/>
        </pc:sldMkLst>
        <pc:spChg chg="mod">
          <ac:chgData name="Jean-Paul Adenis" userId="S::jean-paul.adenis@academiedetoulouse.onmicrosoft.com::a0362424-a098-4c37-a71d-b810d8618d84" providerId="AD" clId="Web-{7C5A09CA-7062-4C98-BA93-0FB36D7B4A3C}" dt="2022-03-17T15:04:55.610" v="5" actId="20577"/>
          <ac:spMkLst>
            <pc:docMk/>
            <pc:sldMk cId="1059745064" sldId="280"/>
            <ac:spMk id="2" creationId="{C90C4A9C-ADBE-4FC1-B25E-8F491617B9D6}"/>
          </ac:spMkLst>
        </pc:spChg>
      </pc:sldChg>
      <pc:sldChg chg="modSp">
        <pc:chgData name="Jean-Paul Adenis" userId="S::jean-paul.adenis@academiedetoulouse.onmicrosoft.com::a0362424-a098-4c37-a71d-b810d8618d84" providerId="AD" clId="Web-{7C5A09CA-7062-4C98-BA93-0FB36D7B4A3C}" dt="2022-03-17T15:11:12.306" v="60" actId="1076"/>
        <pc:sldMkLst>
          <pc:docMk/>
          <pc:sldMk cId="2174251955" sldId="297"/>
        </pc:sldMkLst>
        <pc:spChg chg="mod">
          <ac:chgData name="Jean-Paul Adenis" userId="S::jean-paul.adenis@academiedetoulouse.onmicrosoft.com::a0362424-a098-4c37-a71d-b810d8618d84" providerId="AD" clId="Web-{7C5A09CA-7062-4C98-BA93-0FB36D7B4A3C}" dt="2022-03-17T15:08:57.610" v="28" actId="20577"/>
          <ac:spMkLst>
            <pc:docMk/>
            <pc:sldMk cId="2174251955" sldId="297"/>
            <ac:spMk id="3" creationId="{6FEC43AD-F9D0-4FA9-A482-9A08A592BB4D}"/>
          </ac:spMkLst>
        </pc:spChg>
        <pc:spChg chg="mod">
          <ac:chgData name="Jean-Paul Adenis" userId="S::jean-paul.adenis@academiedetoulouse.onmicrosoft.com::a0362424-a098-4c37-a71d-b810d8618d84" providerId="AD" clId="Web-{7C5A09CA-7062-4C98-BA93-0FB36D7B4A3C}" dt="2022-03-17T15:08:07.997" v="19" actId="1076"/>
          <ac:spMkLst>
            <pc:docMk/>
            <pc:sldMk cId="2174251955" sldId="297"/>
            <ac:spMk id="5" creationId="{E0CAB69D-73E4-4D53-887C-61C5507C31CB}"/>
          </ac:spMkLst>
        </pc:spChg>
        <pc:spChg chg="mod">
          <ac:chgData name="Jean-Paul Adenis" userId="S::jean-paul.adenis@academiedetoulouse.onmicrosoft.com::a0362424-a098-4c37-a71d-b810d8618d84" providerId="AD" clId="Web-{7C5A09CA-7062-4C98-BA93-0FB36D7B4A3C}" dt="2022-03-17T15:11:12.306" v="60" actId="1076"/>
          <ac:spMkLst>
            <pc:docMk/>
            <pc:sldMk cId="2174251955" sldId="297"/>
            <ac:spMk id="7" creationId="{EBC6E0CB-D99F-4024-BA94-52EA46EC344D}"/>
          </ac:spMkLst>
        </pc:spChg>
        <pc:picChg chg="mod">
          <ac:chgData name="Jean-Paul Adenis" userId="S::jean-paul.adenis@academiedetoulouse.onmicrosoft.com::a0362424-a098-4c37-a71d-b810d8618d84" providerId="AD" clId="Web-{7C5A09CA-7062-4C98-BA93-0FB36D7B4A3C}" dt="2022-03-17T15:08:14.670" v="21" actId="1076"/>
          <ac:picMkLst>
            <pc:docMk/>
            <pc:sldMk cId="2174251955" sldId="297"/>
            <ac:picMk id="4" creationId="{62B7CEED-18A5-4FC7-88FF-A0147E5A91C3}"/>
          </ac:picMkLst>
        </pc:picChg>
      </pc:sldChg>
      <pc:sldChg chg="modSp">
        <pc:chgData name="Jean-Paul Adenis" userId="S::jean-paul.adenis@academiedetoulouse.onmicrosoft.com::a0362424-a098-4c37-a71d-b810d8618d84" providerId="AD" clId="Web-{7C5A09CA-7062-4C98-BA93-0FB36D7B4A3C}" dt="2022-03-17T15:14:14.100" v="77" actId="20577"/>
        <pc:sldMkLst>
          <pc:docMk/>
          <pc:sldMk cId="2609067039" sldId="300"/>
        </pc:sldMkLst>
        <pc:spChg chg="mod">
          <ac:chgData name="Jean-Paul Adenis" userId="S::jean-paul.adenis@academiedetoulouse.onmicrosoft.com::a0362424-a098-4c37-a71d-b810d8618d84" providerId="AD" clId="Web-{7C5A09CA-7062-4C98-BA93-0FB36D7B4A3C}" dt="2022-03-17T15:14:14.100" v="77" actId="20577"/>
          <ac:spMkLst>
            <pc:docMk/>
            <pc:sldMk cId="2609067039" sldId="300"/>
            <ac:spMk id="3" creationId="{6FEC43AD-F9D0-4FA9-A482-9A08A592BB4D}"/>
          </ac:spMkLst>
        </pc:spChg>
      </pc:sldChg>
      <pc:sldChg chg="modSp">
        <pc:chgData name="Jean-Paul Adenis" userId="S::jean-paul.adenis@academiedetoulouse.onmicrosoft.com::a0362424-a098-4c37-a71d-b810d8618d84" providerId="AD" clId="Web-{7C5A09CA-7062-4C98-BA93-0FB36D7B4A3C}" dt="2022-03-17T15:13:13.205" v="73" actId="20577"/>
        <pc:sldMkLst>
          <pc:docMk/>
          <pc:sldMk cId="1419857447" sldId="303"/>
        </pc:sldMkLst>
        <pc:spChg chg="mod">
          <ac:chgData name="Jean-Paul Adenis" userId="S::jean-paul.adenis@academiedetoulouse.onmicrosoft.com::a0362424-a098-4c37-a71d-b810d8618d84" providerId="AD" clId="Web-{7C5A09CA-7062-4C98-BA93-0FB36D7B4A3C}" dt="2022-03-17T15:13:13.205" v="73" actId="20577"/>
          <ac:spMkLst>
            <pc:docMk/>
            <pc:sldMk cId="1419857447" sldId="303"/>
            <ac:spMk id="3" creationId="{6FEC43AD-F9D0-4FA9-A482-9A08A592BB4D}"/>
          </ac:spMkLst>
        </pc:spChg>
        <pc:spChg chg="mod">
          <ac:chgData name="Jean-Paul Adenis" userId="S::jean-paul.adenis@academiedetoulouse.onmicrosoft.com::a0362424-a098-4c37-a71d-b810d8618d84" providerId="AD" clId="Web-{7C5A09CA-7062-4C98-BA93-0FB36D7B4A3C}" dt="2022-03-17T15:12:58.392" v="72" actId="1076"/>
          <ac:spMkLst>
            <pc:docMk/>
            <pc:sldMk cId="1419857447" sldId="303"/>
            <ac:spMk id="5" creationId="{AA987D23-3B2B-4BA7-A2BA-40C21F27C6EF}"/>
          </ac:spMkLst>
        </pc:spChg>
        <pc:picChg chg="mod">
          <ac:chgData name="Jean-Paul Adenis" userId="S::jean-paul.adenis@academiedetoulouse.onmicrosoft.com::a0362424-a098-4c37-a71d-b810d8618d84" providerId="AD" clId="Web-{7C5A09CA-7062-4C98-BA93-0FB36D7B4A3C}" dt="2022-03-17T15:12:08.935" v="65" actId="1076"/>
          <ac:picMkLst>
            <pc:docMk/>
            <pc:sldMk cId="1419857447" sldId="303"/>
            <ac:picMk id="4" creationId="{62B7CEED-18A5-4FC7-88FF-A0147E5A91C3}"/>
          </ac:picMkLst>
        </pc:picChg>
      </pc:sldChg>
      <pc:sldChg chg="modSp">
        <pc:chgData name="Jean-Paul Adenis" userId="S::jean-paul.adenis@academiedetoulouse.onmicrosoft.com::a0362424-a098-4c37-a71d-b810d8618d84" providerId="AD" clId="Web-{7C5A09CA-7062-4C98-BA93-0FB36D7B4A3C}" dt="2022-03-17T15:05:48.660" v="8" actId="20577"/>
        <pc:sldMkLst>
          <pc:docMk/>
          <pc:sldMk cId="839361248" sldId="304"/>
        </pc:sldMkLst>
        <pc:spChg chg="mod">
          <ac:chgData name="Jean-Paul Adenis" userId="S::jean-paul.adenis@academiedetoulouse.onmicrosoft.com::a0362424-a098-4c37-a71d-b810d8618d84" providerId="AD" clId="Web-{7C5A09CA-7062-4C98-BA93-0FB36D7B4A3C}" dt="2022-03-17T15:05:46.457" v="7" actId="20577"/>
          <ac:spMkLst>
            <pc:docMk/>
            <pc:sldMk cId="839361248" sldId="304"/>
            <ac:spMk id="3" creationId="{6FEC43AD-F9D0-4FA9-A482-9A08A592BB4D}"/>
          </ac:spMkLst>
        </pc:spChg>
        <pc:spChg chg="mod">
          <ac:chgData name="Jean-Paul Adenis" userId="S::jean-paul.adenis@academiedetoulouse.onmicrosoft.com::a0362424-a098-4c37-a71d-b810d8618d84" providerId="AD" clId="Web-{7C5A09CA-7062-4C98-BA93-0FB36D7B4A3C}" dt="2022-03-17T15:05:48.660" v="8" actId="20577"/>
          <ac:spMkLst>
            <pc:docMk/>
            <pc:sldMk cId="839361248" sldId="304"/>
            <ac:spMk id="7" creationId="{A2B6A3C3-320C-4E7D-9CF5-AFB0990647C8}"/>
          </ac:spMkLst>
        </pc:spChg>
      </pc:sldChg>
    </pc:docChg>
  </pc:docChgLst>
  <pc:docChgLst>
    <pc:chgData name="Philippe le Goanvic" userId="S::philippe.le-goanvic@academiedetoulouse.onmicrosoft.com::dfe10f9d-68d4-4e22-a4d6-6cbac5ccb5c2" providerId="AD" clId="Web-{10390805-5FE2-CFEC-52D3-2DB40C512FA7}"/>
    <pc:docChg chg="modSld">
      <pc:chgData name="Philippe le Goanvic" userId="S::philippe.le-goanvic@academiedetoulouse.onmicrosoft.com::dfe10f9d-68d4-4e22-a4d6-6cbac5ccb5c2" providerId="AD" clId="Web-{10390805-5FE2-CFEC-52D3-2DB40C512FA7}" dt="2021-12-21T11:28:51.317" v="14" actId="20577"/>
      <pc:docMkLst>
        <pc:docMk/>
      </pc:docMkLst>
      <pc:sldChg chg="modSp">
        <pc:chgData name="Philippe le Goanvic" userId="S::philippe.le-goanvic@academiedetoulouse.onmicrosoft.com::dfe10f9d-68d4-4e22-a4d6-6cbac5ccb5c2" providerId="AD" clId="Web-{10390805-5FE2-CFEC-52D3-2DB40C512FA7}" dt="2021-12-21T11:25:22.467" v="2" actId="20577"/>
        <pc:sldMkLst>
          <pc:docMk/>
          <pc:sldMk cId="3918212920" sldId="260"/>
        </pc:sldMkLst>
        <pc:spChg chg="mod">
          <ac:chgData name="Philippe le Goanvic" userId="S::philippe.le-goanvic@academiedetoulouse.onmicrosoft.com::dfe10f9d-68d4-4e22-a4d6-6cbac5ccb5c2" providerId="AD" clId="Web-{10390805-5FE2-CFEC-52D3-2DB40C512FA7}" dt="2021-12-21T11:25:22.467" v="2" actId="20577"/>
          <ac:spMkLst>
            <pc:docMk/>
            <pc:sldMk cId="3918212920" sldId="260"/>
            <ac:spMk id="9" creationId="{330807B5-1A6E-4074-8960-43AB6F19CD1F}"/>
          </ac:spMkLst>
        </pc:spChg>
        <pc:spChg chg="mod">
          <ac:chgData name="Philippe le Goanvic" userId="S::philippe.le-goanvic@academiedetoulouse.onmicrosoft.com::dfe10f9d-68d4-4e22-a4d6-6cbac5ccb5c2" providerId="AD" clId="Web-{10390805-5FE2-CFEC-52D3-2DB40C512FA7}" dt="2021-12-21T11:25:22.373" v="1" actId="20577"/>
          <ac:spMkLst>
            <pc:docMk/>
            <pc:sldMk cId="3918212920" sldId="260"/>
            <ac:spMk id="16" creationId="{8148E9C2-2880-436E-9910-C0B928093081}"/>
          </ac:spMkLst>
        </pc:spChg>
      </pc:sldChg>
      <pc:sldChg chg="modSp">
        <pc:chgData name="Philippe le Goanvic" userId="S::philippe.le-goanvic@academiedetoulouse.onmicrosoft.com::dfe10f9d-68d4-4e22-a4d6-6cbac5ccb5c2" providerId="AD" clId="Web-{10390805-5FE2-CFEC-52D3-2DB40C512FA7}" dt="2021-12-21T11:25:48.015" v="5" actId="1076"/>
        <pc:sldMkLst>
          <pc:docMk/>
          <pc:sldMk cId="1088374170" sldId="293"/>
        </pc:sldMkLst>
        <pc:spChg chg="mod">
          <ac:chgData name="Philippe le Goanvic" userId="S::philippe.le-goanvic@academiedetoulouse.onmicrosoft.com::dfe10f9d-68d4-4e22-a4d6-6cbac5ccb5c2" providerId="AD" clId="Web-{10390805-5FE2-CFEC-52D3-2DB40C512FA7}" dt="2021-12-21T11:25:48.015" v="5" actId="1076"/>
          <ac:spMkLst>
            <pc:docMk/>
            <pc:sldMk cId="1088374170" sldId="293"/>
            <ac:spMk id="16" creationId="{8148E9C2-2880-436E-9910-C0B928093081}"/>
          </ac:spMkLst>
        </pc:spChg>
      </pc:sldChg>
      <pc:sldChg chg="modSp">
        <pc:chgData name="Philippe le Goanvic" userId="S::philippe.le-goanvic@academiedetoulouse.onmicrosoft.com::dfe10f9d-68d4-4e22-a4d6-6cbac5ccb5c2" providerId="AD" clId="Web-{10390805-5FE2-CFEC-52D3-2DB40C512FA7}" dt="2021-12-21T11:28:51.317" v="14" actId="20577"/>
        <pc:sldMkLst>
          <pc:docMk/>
          <pc:sldMk cId="1320805486" sldId="298"/>
        </pc:sldMkLst>
        <pc:spChg chg="mod">
          <ac:chgData name="Philippe le Goanvic" userId="S::philippe.le-goanvic@academiedetoulouse.onmicrosoft.com::dfe10f9d-68d4-4e22-a4d6-6cbac5ccb5c2" providerId="AD" clId="Web-{10390805-5FE2-CFEC-52D3-2DB40C512FA7}" dt="2021-12-21T11:28:51.317" v="14" actId="20577"/>
          <ac:spMkLst>
            <pc:docMk/>
            <pc:sldMk cId="1320805486" sldId="298"/>
            <ac:spMk id="3" creationId="{BCE519E7-A42B-4FE0-A072-27AFD511A77A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8CB3E77C-4B83-4C01-A03A-BE4E223F0646}"/>
    <pc:docChg chg="modSld">
      <pc:chgData name="Jean-Paul Adenis" userId="S::jean-paul.adenis@academiedetoulouse.onmicrosoft.com::a0362424-a098-4c37-a71d-b810d8618d84" providerId="AD" clId="Web-{8CB3E77C-4B83-4C01-A03A-BE4E223F0646}" dt="2021-11-23T15:40:56.583" v="101" actId="1076"/>
      <pc:docMkLst>
        <pc:docMk/>
      </pc:docMkLst>
      <pc:sldChg chg="addSp delSp modSp">
        <pc:chgData name="Jean-Paul Adenis" userId="S::jean-paul.adenis@academiedetoulouse.onmicrosoft.com::a0362424-a098-4c37-a71d-b810d8618d84" providerId="AD" clId="Web-{8CB3E77C-4B83-4C01-A03A-BE4E223F0646}" dt="2021-11-23T15:40:56.583" v="101" actId="1076"/>
        <pc:sldMkLst>
          <pc:docMk/>
          <pc:sldMk cId="3236017385" sldId="261"/>
        </pc:sldMkLst>
        <pc:spChg chg="del mod">
          <ac:chgData name="Jean-Paul Adenis" userId="S::jean-paul.adenis@academiedetoulouse.onmicrosoft.com::a0362424-a098-4c37-a71d-b810d8618d84" providerId="AD" clId="Web-{8CB3E77C-4B83-4C01-A03A-BE4E223F0646}" dt="2021-11-23T15:16:57.797" v="4"/>
          <ac:spMkLst>
            <pc:docMk/>
            <pc:sldMk cId="3236017385" sldId="261"/>
            <ac:spMk id="2" creationId="{8C70D174-ABEA-4D5A-9E2C-B16F53CA2133}"/>
          </ac:spMkLst>
        </pc:spChg>
        <pc:spChg chg="add del mod">
          <ac:chgData name="Jean-Paul Adenis" userId="S::jean-paul.adenis@academiedetoulouse.onmicrosoft.com::a0362424-a098-4c37-a71d-b810d8618d84" providerId="AD" clId="Web-{8CB3E77C-4B83-4C01-A03A-BE4E223F0646}" dt="2021-11-23T15:21:05.428" v="18"/>
          <ac:spMkLst>
            <pc:docMk/>
            <pc:sldMk cId="3236017385" sldId="261"/>
            <ac:spMk id="4" creationId="{4A7450F7-2EA3-4932-B2BA-12DF8E10CA12}"/>
          </ac:spMkLst>
        </pc:spChg>
        <pc:spChg chg="del mod">
          <ac:chgData name="Jean-Paul Adenis" userId="S::jean-paul.adenis@academiedetoulouse.onmicrosoft.com::a0362424-a098-4c37-a71d-b810d8618d84" providerId="AD" clId="Web-{8CB3E77C-4B83-4C01-A03A-BE4E223F0646}" dt="2021-11-23T15:34:12.635" v="85"/>
          <ac:spMkLst>
            <pc:docMk/>
            <pc:sldMk cId="3236017385" sldId="261"/>
            <ac:spMk id="7" creationId="{7CAEF75E-91E7-4652-86A7-09E7033C686A}"/>
          </ac:spMkLst>
        </pc:spChg>
        <pc:spChg chg="add del mod">
          <ac:chgData name="Jean-Paul Adenis" userId="S::jean-paul.adenis@academiedetoulouse.onmicrosoft.com::a0362424-a098-4c37-a71d-b810d8618d84" providerId="AD" clId="Web-{8CB3E77C-4B83-4C01-A03A-BE4E223F0646}" dt="2021-11-23T15:21:45.789" v="25"/>
          <ac:spMkLst>
            <pc:docMk/>
            <pc:sldMk cId="3236017385" sldId="261"/>
            <ac:spMk id="8" creationId="{02115F65-5DF8-4B13-A5AF-0932135DC86F}"/>
          </ac:spMkLst>
        </pc:spChg>
        <pc:spChg chg="mod">
          <ac:chgData name="Jean-Paul Adenis" userId="S::jean-paul.adenis@academiedetoulouse.onmicrosoft.com::a0362424-a098-4c37-a71d-b810d8618d84" providerId="AD" clId="Web-{8CB3E77C-4B83-4C01-A03A-BE4E223F0646}" dt="2021-11-23T15:40:56.583" v="101" actId="1076"/>
          <ac:spMkLst>
            <pc:docMk/>
            <pc:sldMk cId="3236017385" sldId="261"/>
            <ac:spMk id="9" creationId="{00000000-0000-0000-0000-000000000000}"/>
          </ac:spMkLst>
        </pc:spChg>
        <pc:spChg chg="add del mod">
          <ac:chgData name="Jean-Paul Adenis" userId="S::jean-paul.adenis@academiedetoulouse.onmicrosoft.com::a0362424-a098-4c37-a71d-b810d8618d84" providerId="AD" clId="Web-{8CB3E77C-4B83-4C01-A03A-BE4E223F0646}" dt="2021-11-23T15:24:04.886" v="28"/>
          <ac:spMkLst>
            <pc:docMk/>
            <pc:sldMk cId="3236017385" sldId="261"/>
            <ac:spMk id="10" creationId="{C7CB27BD-023D-49BB-A4FC-8ACFD8414FA9}"/>
          </ac:spMkLst>
        </pc:spChg>
        <pc:spChg chg="add del mod">
          <ac:chgData name="Jean-Paul Adenis" userId="S::jean-paul.adenis@academiedetoulouse.onmicrosoft.com::a0362424-a098-4c37-a71d-b810d8618d84" providerId="AD" clId="Web-{8CB3E77C-4B83-4C01-A03A-BE4E223F0646}" dt="2021-11-23T15:34:04.260" v="84"/>
          <ac:spMkLst>
            <pc:docMk/>
            <pc:sldMk cId="3236017385" sldId="261"/>
            <ac:spMk id="11" creationId="{4E9378BA-303B-4DD6-87A9-922ADF84B931}"/>
          </ac:spMkLst>
        </pc:spChg>
        <pc:spChg chg="add mod">
          <ac:chgData name="Jean-Paul Adenis" userId="S::jean-paul.adenis@academiedetoulouse.onmicrosoft.com::a0362424-a098-4c37-a71d-b810d8618d84" providerId="AD" clId="Web-{8CB3E77C-4B83-4C01-A03A-BE4E223F0646}" dt="2021-11-23T15:40:17.285" v="97" actId="1076"/>
          <ac:spMkLst>
            <pc:docMk/>
            <pc:sldMk cId="3236017385" sldId="261"/>
            <ac:spMk id="14" creationId="{94F4E4ED-AA7E-4183-95EF-F6A882705B2A}"/>
          </ac:spMkLst>
        </pc:spChg>
        <pc:picChg chg="add del mod">
          <ac:chgData name="Jean-Paul Adenis" userId="S::jean-paul.adenis@academiedetoulouse.onmicrosoft.com::a0362424-a098-4c37-a71d-b810d8618d84" providerId="AD" clId="Web-{8CB3E77C-4B83-4C01-A03A-BE4E223F0646}" dt="2021-11-23T15:33:24.556" v="78"/>
          <ac:picMkLst>
            <pc:docMk/>
            <pc:sldMk cId="3236017385" sldId="261"/>
            <ac:picMk id="12" creationId="{698FE684-1544-4344-97DF-E36F08BB3FD4}"/>
          </ac:picMkLst>
        </pc:picChg>
      </pc:sldChg>
      <pc:sldChg chg="modSp">
        <pc:chgData name="Jean-Paul Adenis" userId="S::jean-paul.adenis@academiedetoulouse.onmicrosoft.com::a0362424-a098-4c37-a71d-b810d8618d84" providerId="AD" clId="Web-{8CB3E77C-4B83-4C01-A03A-BE4E223F0646}" dt="2021-11-23T15:36:13.466" v="90" actId="20577"/>
        <pc:sldMkLst>
          <pc:docMk/>
          <pc:sldMk cId="2596389240" sldId="275"/>
        </pc:sldMkLst>
        <pc:spChg chg="mod">
          <ac:chgData name="Jean-Paul Adenis" userId="S::jean-paul.adenis@academiedetoulouse.onmicrosoft.com::a0362424-a098-4c37-a71d-b810d8618d84" providerId="AD" clId="Web-{8CB3E77C-4B83-4C01-A03A-BE4E223F0646}" dt="2021-11-23T15:36:13.466" v="90" actId="20577"/>
          <ac:spMkLst>
            <pc:docMk/>
            <pc:sldMk cId="2596389240" sldId="275"/>
            <ac:spMk id="3" creationId="{00000000-0000-0000-0000-000000000000}"/>
          </ac:spMkLst>
        </pc:spChg>
      </pc:sldChg>
      <pc:sldChg chg="modSp">
        <pc:chgData name="Jean-Paul Adenis" userId="S::jean-paul.adenis@academiedetoulouse.onmicrosoft.com::a0362424-a098-4c37-a71d-b810d8618d84" providerId="AD" clId="Web-{8CB3E77C-4B83-4C01-A03A-BE4E223F0646}" dt="2021-11-23T15:38:38.079" v="95" actId="14100"/>
        <pc:sldMkLst>
          <pc:docMk/>
          <pc:sldMk cId="1493201587" sldId="279"/>
        </pc:sldMkLst>
        <pc:spChg chg="mod">
          <ac:chgData name="Jean-Paul Adenis" userId="S::jean-paul.adenis@academiedetoulouse.onmicrosoft.com::a0362424-a098-4c37-a71d-b810d8618d84" providerId="AD" clId="Web-{8CB3E77C-4B83-4C01-A03A-BE4E223F0646}" dt="2021-11-23T15:38:38.079" v="95" actId="14100"/>
          <ac:spMkLst>
            <pc:docMk/>
            <pc:sldMk cId="1493201587" sldId="279"/>
            <ac:spMk id="3" creationId="{00000000-0000-0000-0000-000000000000}"/>
          </ac:spMkLst>
        </pc:spChg>
      </pc:sldChg>
    </pc:docChg>
  </pc:docChgLst>
  <pc:docChgLst>
    <pc:chgData name="Patrick Boy" userId="S::patrick.boy@academiedetoulouse.onmicrosoft.com::c4c6018c-a2a6-4417-a8ff-3acce4b866c5" providerId="AD" clId="Web-{EC004A50-F4E0-4413-81DE-73C1819FD082}"/>
    <pc:docChg chg="modSld">
      <pc:chgData name="Patrick Boy" userId="S::patrick.boy@academiedetoulouse.onmicrosoft.com::c4c6018c-a2a6-4417-a8ff-3acce4b866c5" providerId="AD" clId="Web-{EC004A50-F4E0-4413-81DE-73C1819FD082}" dt="2022-03-25T16:20:32.344" v="215" actId="1076"/>
      <pc:docMkLst>
        <pc:docMk/>
      </pc:docMkLst>
      <pc:sldChg chg="modSp">
        <pc:chgData name="Patrick Boy" userId="S::patrick.boy@academiedetoulouse.onmicrosoft.com::c4c6018c-a2a6-4417-a8ff-3acce4b866c5" providerId="AD" clId="Web-{EC004A50-F4E0-4413-81DE-73C1819FD082}" dt="2022-03-25T15:50:00.823" v="11"/>
        <pc:sldMkLst>
          <pc:docMk/>
          <pc:sldMk cId="1766996201" sldId="271"/>
        </pc:sldMkLst>
        <pc:graphicFrameChg chg="mod modGraphic">
          <ac:chgData name="Patrick Boy" userId="S::patrick.boy@academiedetoulouse.onmicrosoft.com::c4c6018c-a2a6-4417-a8ff-3acce4b866c5" providerId="AD" clId="Web-{EC004A50-F4E0-4413-81DE-73C1819FD082}" dt="2022-03-25T15:50:00.823" v="11"/>
          <ac:graphicFrameMkLst>
            <pc:docMk/>
            <pc:sldMk cId="1766996201" sldId="271"/>
            <ac:graphicFrameMk id="10" creationId="{6C0D51F4-C7DF-42C8-A4D6-A137F31EFE1A}"/>
          </ac:graphicFrameMkLst>
        </pc:graphicFrameChg>
      </pc:sldChg>
      <pc:sldChg chg="addSp modSp">
        <pc:chgData name="Patrick Boy" userId="S::patrick.boy@academiedetoulouse.onmicrosoft.com::c4c6018c-a2a6-4417-a8ff-3acce4b866c5" providerId="AD" clId="Web-{EC004A50-F4E0-4413-81DE-73C1819FD082}" dt="2022-03-25T16:11:14.653" v="173" actId="20577"/>
        <pc:sldMkLst>
          <pc:docMk/>
          <pc:sldMk cId="1059745064" sldId="280"/>
        </pc:sldMkLst>
        <pc:spChg chg="mod">
          <ac:chgData name="Patrick Boy" userId="S::patrick.boy@academiedetoulouse.onmicrosoft.com::c4c6018c-a2a6-4417-a8ff-3acce4b866c5" providerId="AD" clId="Web-{EC004A50-F4E0-4413-81DE-73C1819FD082}" dt="2022-03-25T15:52:16.379" v="20" actId="1076"/>
          <ac:spMkLst>
            <pc:docMk/>
            <pc:sldMk cId="1059745064" sldId="280"/>
            <ac:spMk id="16" creationId="{A8E5048D-9933-4F60-AEFE-91EE48C44492}"/>
          </ac:spMkLst>
        </pc:spChg>
        <pc:spChg chg="mod">
          <ac:chgData name="Patrick Boy" userId="S::patrick.boy@academiedetoulouse.onmicrosoft.com::c4c6018c-a2a6-4417-a8ff-3acce4b866c5" providerId="AD" clId="Web-{EC004A50-F4E0-4413-81DE-73C1819FD082}" dt="2022-03-25T16:11:14.653" v="173" actId="20577"/>
          <ac:spMkLst>
            <pc:docMk/>
            <pc:sldMk cId="1059745064" sldId="280"/>
            <ac:spMk id="17" creationId="{6961CE91-2742-4D0B-92F4-3F2046482149}"/>
          </ac:spMkLst>
        </pc:spChg>
        <pc:picChg chg="mod">
          <ac:chgData name="Patrick Boy" userId="S::patrick.boy@academiedetoulouse.onmicrosoft.com::c4c6018c-a2a6-4417-a8ff-3acce4b866c5" providerId="AD" clId="Web-{EC004A50-F4E0-4413-81DE-73C1819FD082}" dt="2022-03-25T15:52:10.113" v="19" actId="1076"/>
          <ac:picMkLst>
            <pc:docMk/>
            <pc:sldMk cId="1059745064" sldId="280"/>
            <ac:picMk id="5" creationId="{B1903267-3914-49B6-AC02-4643ED0520BB}"/>
          </ac:picMkLst>
        </pc:picChg>
        <pc:picChg chg="mod">
          <ac:chgData name="Patrick Boy" userId="S::patrick.boy@academiedetoulouse.onmicrosoft.com::c4c6018c-a2a6-4417-a8ff-3acce4b866c5" providerId="AD" clId="Web-{EC004A50-F4E0-4413-81DE-73C1819FD082}" dt="2022-03-25T15:56:29.926" v="31" actId="1076"/>
          <ac:picMkLst>
            <pc:docMk/>
            <pc:sldMk cId="1059745064" sldId="280"/>
            <ac:picMk id="8" creationId="{B9BC80F7-08E2-48A6-A711-EEA1735893A9}"/>
          </ac:picMkLst>
        </pc:picChg>
        <pc:picChg chg="add mod">
          <ac:chgData name="Patrick Boy" userId="S::patrick.boy@academiedetoulouse.onmicrosoft.com::c4c6018c-a2a6-4417-a8ff-3acce4b866c5" providerId="AD" clId="Web-{EC004A50-F4E0-4413-81DE-73C1819FD082}" dt="2022-03-25T15:57:15.647" v="43" actId="1076"/>
          <ac:picMkLst>
            <pc:docMk/>
            <pc:sldMk cId="1059745064" sldId="280"/>
            <ac:picMk id="9" creationId="{F0EB52B4-9079-093A-02BC-153C30DC4071}"/>
          </ac:picMkLst>
        </pc:picChg>
        <pc:picChg chg="add mod">
          <ac:chgData name="Patrick Boy" userId="S::patrick.boy@academiedetoulouse.onmicrosoft.com::c4c6018c-a2a6-4417-a8ff-3acce4b866c5" providerId="AD" clId="Web-{EC004A50-F4E0-4413-81DE-73C1819FD082}" dt="2022-03-25T15:57:15.601" v="40" actId="1076"/>
          <ac:picMkLst>
            <pc:docMk/>
            <pc:sldMk cId="1059745064" sldId="280"/>
            <ac:picMk id="10" creationId="{FDC96049-DC09-B71E-6762-18BBC217DC7F}"/>
          </ac:picMkLst>
        </pc:picChg>
        <pc:picChg chg="mod">
          <ac:chgData name="Patrick Boy" userId="S::patrick.boy@academiedetoulouse.onmicrosoft.com::c4c6018c-a2a6-4417-a8ff-3acce4b866c5" providerId="AD" clId="Web-{EC004A50-F4E0-4413-81DE-73C1819FD082}" dt="2022-03-25T15:57:15.616" v="41" actId="1076"/>
          <ac:picMkLst>
            <pc:docMk/>
            <pc:sldMk cId="1059745064" sldId="280"/>
            <ac:picMk id="18" creationId="{7E6E8A0B-76D5-4387-905E-74208001461A}"/>
          </ac:picMkLst>
        </pc:picChg>
        <pc:picChg chg="add mod">
          <ac:chgData name="Patrick Boy" userId="S::patrick.boy@academiedetoulouse.onmicrosoft.com::c4c6018c-a2a6-4417-a8ff-3acce4b866c5" providerId="AD" clId="Web-{EC004A50-F4E0-4413-81DE-73C1819FD082}" dt="2022-03-25T15:57:15.632" v="42" actId="1076"/>
          <ac:picMkLst>
            <pc:docMk/>
            <pc:sldMk cId="1059745064" sldId="280"/>
            <ac:picMk id="19" creationId="{67B1788C-39CC-D4B7-D5CE-F90B3BEA10E9}"/>
          </ac:picMkLst>
        </pc:picChg>
      </pc:sldChg>
      <pc:sldChg chg="addSp modSp">
        <pc:chgData name="Patrick Boy" userId="S::patrick.boy@academiedetoulouse.onmicrosoft.com::c4c6018c-a2a6-4417-a8ff-3acce4b866c5" providerId="AD" clId="Web-{EC004A50-F4E0-4413-81DE-73C1819FD082}" dt="2022-03-25T16:20:32.344" v="215" actId="1076"/>
        <pc:sldMkLst>
          <pc:docMk/>
          <pc:sldMk cId="839361248" sldId="304"/>
        </pc:sldMkLst>
        <pc:spChg chg="mod">
          <ac:chgData name="Patrick Boy" userId="S::patrick.boy@academiedetoulouse.onmicrosoft.com::c4c6018c-a2a6-4417-a8ff-3acce4b866c5" providerId="AD" clId="Web-{EC004A50-F4E0-4413-81DE-73C1819FD082}" dt="2022-03-25T16:14:28.743" v="178" actId="1076"/>
          <ac:spMkLst>
            <pc:docMk/>
            <pc:sldMk cId="839361248" sldId="304"/>
            <ac:spMk id="3" creationId="{6FEC43AD-F9D0-4FA9-A482-9A08A592BB4D}"/>
          </ac:spMkLst>
        </pc:spChg>
        <pc:spChg chg="mod">
          <ac:chgData name="Patrick Boy" userId="S::patrick.boy@academiedetoulouse.onmicrosoft.com::c4c6018c-a2a6-4417-a8ff-3acce4b866c5" providerId="AD" clId="Web-{EC004A50-F4E0-4413-81DE-73C1819FD082}" dt="2022-03-25T16:20:01.248" v="209" actId="1076"/>
          <ac:spMkLst>
            <pc:docMk/>
            <pc:sldMk cId="839361248" sldId="304"/>
            <ac:spMk id="7" creationId="{A2B6A3C3-320C-4E7D-9CF5-AFB0990647C8}"/>
          </ac:spMkLst>
        </pc:spChg>
        <pc:spChg chg="add mod">
          <ac:chgData name="Patrick Boy" userId="S::patrick.boy@academiedetoulouse.onmicrosoft.com::c4c6018c-a2a6-4417-a8ff-3acce4b866c5" providerId="AD" clId="Web-{EC004A50-F4E0-4413-81DE-73C1819FD082}" dt="2022-03-25T16:19:17.449" v="208" actId="20577"/>
          <ac:spMkLst>
            <pc:docMk/>
            <pc:sldMk cId="839361248" sldId="304"/>
            <ac:spMk id="13" creationId="{3403D394-5C48-911A-BC32-9C388983FA5C}"/>
          </ac:spMkLst>
        </pc:spChg>
        <pc:picChg chg="mod">
          <ac:chgData name="Patrick Boy" userId="S::patrick.boy@academiedetoulouse.onmicrosoft.com::c4c6018c-a2a6-4417-a8ff-3acce4b866c5" providerId="AD" clId="Web-{EC004A50-F4E0-4413-81DE-73C1819FD082}" dt="2022-03-25T16:20:32.344" v="215" actId="1076"/>
          <ac:picMkLst>
            <pc:docMk/>
            <pc:sldMk cId="839361248" sldId="304"/>
            <ac:picMk id="4" creationId="{62B7CEED-18A5-4FC7-88FF-A0147E5A91C3}"/>
          </ac:picMkLst>
        </pc:picChg>
        <pc:picChg chg="add mod">
          <ac:chgData name="Patrick Boy" userId="S::patrick.boy@academiedetoulouse.onmicrosoft.com::c4c6018c-a2a6-4417-a8ff-3acce4b866c5" providerId="AD" clId="Web-{EC004A50-F4E0-4413-81DE-73C1819FD082}" dt="2022-03-25T16:20:15.999" v="212" actId="14100"/>
          <ac:picMkLst>
            <pc:docMk/>
            <pc:sldMk cId="839361248" sldId="304"/>
            <ac:picMk id="8" creationId="{224DECEC-1745-4E1F-002B-4A20730285F2}"/>
          </ac:picMkLst>
        </pc:picChg>
        <pc:picChg chg="mod">
          <ac:chgData name="Patrick Boy" userId="S::patrick.boy@academiedetoulouse.onmicrosoft.com::c4c6018c-a2a6-4417-a8ff-3acce4b866c5" providerId="AD" clId="Web-{EC004A50-F4E0-4413-81DE-73C1819FD082}" dt="2022-03-25T16:14:25.243" v="177" actId="1076"/>
          <ac:picMkLst>
            <pc:docMk/>
            <pc:sldMk cId="839361248" sldId="304"/>
            <ac:picMk id="9" creationId="{6C737596-2BE0-441B-AF97-A2458BD1E1CC}"/>
          </ac:picMkLst>
        </pc:picChg>
        <pc:picChg chg="add mod">
          <ac:chgData name="Patrick Boy" userId="S::patrick.boy@academiedetoulouse.onmicrosoft.com::c4c6018c-a2a6-4417-a8ff-3acce4b866c5" providerId="AD" clId="Web-{EC004A50-F4E0-4413-81DE-73C1819FD082}" dt="2022-03-25T16:20:20.750" v="213" actId="1076"/>
          <ac:picMkLst>
            <pc:docMk/>
            <pc:sldMk cId="839361248" sldId="304"/>
            <ac:picMk id="12" creationId="{C08FAF60-401B-BCE0-6D63-EFB037862520}"/>
          </ac:picMkLst>
        </pc:picChg>
      </pc:sldChg>
    </pc:docChg>
  </pc:docChgLst>
  <pc:docChgLst>
    <pc:chgData name="Jean-Paul Adenis" userId="S::jean-paul.adenis@academiedetoulouse.onmicrosoft.com::a0362424-a098-4c37-a71d-b810d8618d84" providerId="AD" clId="Web-{0F1BAF3C-6E4B-481E-9806-A7E95969D11F}"/>
    <pc:docChg chg="addSld delSld modSld sldOrd">
      <pc:chgData name="Jean-Paul Adenis" userId="S::jean-paul.adenis@academiedetoulouse.onmicrosoft.com::a0362424-a098-4c37-a71d-b810d8618d84" providerId="AD" clId="Web-{0F1BAF3C-6E4B-481E-9806-A7E95969D11F}" dt="2021-11-30T15:39:18.873" v="616" actId="1076"/>
      <pc:docMkLst>
        <pc:docMk/>
      </pc:docMkLst>
      <pc:sldChg chg="addSp delSp modSp">
        <pc:chgData name="Jean-Paul Adenis" userId="S::jean-paul.adenis@academiedetoulouse.onmicrosoft.com::a0362424-a098-4c37-a71d-b810d8618d84" providerId="AD" clId="Web-{0F1BAF3C-6E4B-481E-9806-A7E95969D11F}" dt="2021-11-30T15:39:18.873" v="616" actId="1076"/>
        <pc:sldMkLst>
          <pc:docMk/>
          <pc:sldMk cId="1059745064" sldId="280"/>
        </pc:sldMkLst>
        <pc:spChg chg="add del mod">
          <ac:chgData name="Jean-Paul Adenis" userId="S::jean-paul.adenis@academiedetoulouse.onmicrosoft.com::a0362424-a098-4c37-a71d-b810d8618d84" providerId="AD" clId="Web-{0F1BAF3C-6E4B-481E-9806-A7E95969D11F}" dt="2021-11-30T15:24:19.703" v="495"/>
          <ac:spMkLst>
            <pc:docMk/>
            <pc:sldMk cId="1059745064" sldId="280"/>
            <ac:spMk id="9" creationId="{4B2F5375-E742-4CA9-86A2-2FA8CE4BE017}"/>
          </ac:spMkLst>
        </pc:spChg>
        <pc:spChg chg="add del mod">
          <ac:chgData name="Jean-Paul Adenis" userId="S::jean-paul.adenis@academiedetoulouse.onmicrosoft.com::a0362424-a098-4c37-a71d-b810d8618d84" providerId="AD" clId="Web-{0F1BAF3C-6E4B-481E-9806-A7E95969D11F}" dt="2021-11-30T15:25:20.360" v="500"/>
          <ac:spMkLst>
            <pc:docMk/>
            <pc:sldMk cId="1059745064" sldId="280"/>
            <ac:spMk id="10" creationId="{D534B3F6-6761-4F00-AA2B-DFCD061F509C}"/>
          </ac:spMkLst>
        </pc:spChg>
        <pc:spChg chg="add mod">
          <ac:chgData name="Jean-Paul Adenis" userId="S::jean-paul.adenis@academiedetoulouse.onmicrosoft.com::a0362424-a098-4c37-a71d-b810d8618d84" providerId="AD" clId="Web-{0F1BAF3C-6E4B-481E-9806-A7E95969D11F}" dt="2021-11-30T15:38:39.232" v="608" actId="1076"/>
          <ac:spMkLst>
            <pc:docMk/>
            <pc:sldMk cId="1059745064" sldId="280"/>
            <ac:spMk id="11" creationId="{EAEF5C2A-61EB-4438-B695-A36E3E628364}"/>
          </ac:spMkLst>
        </pc:spChg>
        <pc:spChg chg="add mod">
          <ac:chgData name="Jean-Paul Adenis" userId="S::jean-paul.adenis@academiedetoulouse.onmicrosoft.com::a0362424-a098-4c37-a71d-b810d8618d84" providerId="AD" clId="Web-{0F1BAF3C-6E4B-481E-9806-A7E95969D11F}" dt="2021-11-30T15:38:39.247" v="609" actId="1076"/>
          <ac:spMkLst>
            <pc:docMk/>
            <pc:sldMk cId="1059745064" sldId="280"/>
            <ac:spMk id="12" creationId="{8CECB311-E331-4A36-937F-38CAF73AC819}"/>
          </ac:spMkLst>
        </pc:spChg>
        <pc:spChg chg="add mod">
          <ac:chgData name="Jean-Paul Adenis" userId="S::jean-paul.adenis@academiedetoulouse.onmicrosoft.com::a0362424-a098-4c37-a71d-b810d8618d84" providerId="AD" clId="Web-{0F1BAF3C-6E4B-481E-9806-A7E95969D11F}" dt="2021-11-30T15:38:39.247" v="610" actId="1076"/>
          <ac:spMkLst>
            <pc:docMk/>
            <pc:sldMk cId="1059745064" sldId="280"/>
            <ac:spMk id="13" creationId="{2105DF6C-A54A-42E2-90AB-64C56D8B3D45}"/>
          </ac:spMkLst>
        </pc:spChg>
        <pc:spChg chg="add mod">
          <ac:chgData name="Jean-Paul Adenis" userId="S::jean-paul.adenis@academiedetoulouse.onmicrosoft.com::a0362424-a098-4c37-a71d-b810d8618d84" providerId="AD" clId="Web-{0F1BAF3C-6E4B-481E-9806-A7E95969D11F}" dt="2021-11-30T15:38:39.263" v="611" actId="1076"/>
          <ac:spMkLst>
            <pc:docMk/>
            <pc:sldMk cId="1059745064" sldId="280"/>
            <ac:spMk id="14" creationId="{B6FD3793-9AAF-41D3-A8C0-FCD794D66C1A}"/>
          </ac:spMkLst>
        </pc:spChg>
        <pc:grpChg chg="add mod">
          <ac:chgData name="Jean-Paul Adenis" userId="S::jean-paul.adenis@academiedetoulouse.onmicrosoft.com::a0362424-a098-4c37-a71d-b810d8618d84" providerId="AD" clId="Web-{0F1BAF3C-6E4B-481E-9806-A7E95969D11F}" dt="2021-11-30T15:39:18.873" v="616" actId="1076"/>
          <ac:grpSpMkLst>
            <pc:docMk/>
            <pc:sldMk cId="1059745064" sldId="280"/>
            <ac:grpSpMk id="15" creationId="{F59140E9-640F-4CAA-A647-0F96EB899C4E}"/>
          </ac:grpSpMkLst>
        </pc:grpChg>
        <pc:picChg chg="add del mod">
          <ac:chgData name="Jean-Paul Adenis" userId="S::jean-paul.adenis@academiedetoulouse.onmicrosoft.com::a0362424-a098-4c37-a71d-b810d8618d84" providerId="AD" clId="Web-{0F1BAF3C-6E4B-481E-9806-A7E95969D11F}" dt="2021-11-30T15:08:38.484" v="466"/>
          <ac:picMkLst>
            <pc:docMk/>
            <pc:sldMk cId="1059745064" sldId="280"/>
            <ac:picMk id="5" creationId="{D7508D9D-A127-4801-B5C8-230608130037}"/>
          </ac:picMkLst>
        </pc:picChg>
        <pc:picChg chg="add mod">
          <ac:chgData name="Jean-Paul Adenis" userId="S::jean-paul.adenis@academiedetoulouse.onmicrosoft.com::a0362424-a098-4c37-a71d-b810d8618d84" providerId="AD" clId="Web-{0F1BAF3C-6E4B-481E-9806-A7E95969D11F}" dt="2021-11-30T15:38:49.341" v="614" actId="1076"/>
          <ac:picMkLst>
            <pc:docMk/>
            <pc:sldMk cId="1059745064" sldId="280"/>
            <ac:picMk id="7" creationId="{8B7D3CEB-BFC3-4D52-ACE7-76F6BE53CEBD}"/>
          </ac:picMkLst>
        </pc:picChg>
      </pc:sldChg>
      <pc:sldChg chg="modSp">
        <pc:chgData name="Jean-Paul Adenis" userId="S::jean-paul.adenis@academiedetoulouse.onmicrosoft.com::a0362424-a098-4c37-a71d-b810d8618d84" providerId="AD" clId="Web-{0F1BAF3C-6E4B-481E-9806-A7E95969D11F}" dt="2021-11-30T14:52:37.891" v="464" actId="20577"/>
        <pc:sldMkLst>
          <pc:docMk/>
          <pc:sldMk cId="2200579453" sldId="283"/>
        </pc:sldMkLst>
        <pc:spChg chg="mod">
          <ac:chgData name="Jean-Paul Adenis" userId="S::jean-paul.adenis@academiedetoulouse.onmicrosoft.com::a0362424-a098-4c37-a71d-b810d8618d84" providerId="AD" clId="Web-{0F1BAF3C-6E4B-481E-9806-A7E95969D11F}" dt="2021-11-30T14:52:12.266" v="463" actId="20577"/>
          <ac:spMkLst>
            <pc:docMk/>
            <pc:sldMk cId="2200579453" sldId="283"/>
            <ac:spMk id="3" creationId="{6FEC43AD-F9D0-4FA9-A482-9A08A592BB4D}"/>
          </ac:spMkLst>
        </pc:spChg>
        <pc:spChg chg="mod">
          <ac:chgData name="Jean-Paul Adenis" userId="S::jean-paul.adenis@academiedetoulouse.onmicrosoft.com::a0362424-a098-4c37-a71d-b810d8618d84" providerId="AD" clId="Web-{0F1BAF3C-6E4B-481E-9806-A7E95969D11F}" dt="2021-11-30T14:52:37.891" v="464" actId="20577"/>
          <ac:spMkLst>
            <pc:docMk/>
            <pc:sldMk cId="2200579453" sldId="283"/>
            <ac:spMk id="7" creationId="{A2B6A3C3-320C-4E7D-9CF5-AFB0990647C8}"/>
          </ac:spMkLst>
        </pc:spChg>
      </pc:sldChg>
      <pc:sldChg chg="modSp del">
        <pc:chgData name="Jean-Paul Adenis" userId="S::jean-paul.adenis@academiedetoulouse.onmicrosoft.com::a0362424-a098-4c37-a71d-b810d8618d84" providerId="AD" clId="Web-{0F1BAF3C-6E4B-481E-9806-A7E95969D11F}" dt="2021-11-30T14:07:40.379" v="48"/>
        <pc:sldMkLst>
          <pc:docMk/>
          <pc:sldMk cId="2398842954" sldId="284"/>
        </pc:sldMkLst>
        <pc:spChg chg="mod">
          <ac:chgData name="Jean-Paul Adenis" userId="S::jean-paul.adenis@academiedetoulouse.onmicrosoft.com::a0362424-a098-4c37-a71d-b810d8618d84" providerId="AD" clId="Web-{0F1BAF3C-6E4B-481E-9806-A7E95969D11F}" dt="2021-11-30T14:07:13.660" v="47" actId="1076"/>
          <ac:spMkLst>
            <pc:docMk/>
            <pc:sldMk cId="2398842954" sldId="284"/>
            <ac:spMk id="7" creationId="{108CF975-0CE2-4464-B039-B83179E6F921}"/>
          </ac:spMkLst>
        </pc:spChg>
        <pc:spChg chg="mod">
          <ac:chgData name="Jean-Paul Adenis" userId="S::jean-paul.adenis@academiedetoulouse.onmicrosoft.com::a0362424-a098-4c37-a71d-b810d8618d84" providerId="AD" clId="Web-{0F1BAF3C-6E4B-481E-9806-A7E95969D11F}" dt="2021-11-30T13:58:59.402" v="5" actId="1076"/>
          <ac:spMkLst>
            <pc:docMk/>
            <pc:sldMk cId="2398842954" sldId="284"/>
            <ac:spMk id="9" creationId="{00000000-0000-0000-0000-000000000000}"/>
          </ac:spMkLst>
        </pc:spChg>
      </pc:sldChg>
      <pc:sldChg chg="addSp delSp modSp add ord replId">
        <pc:chgData name="Jean-Paul Adenis" userId="S::jean-paul.adenis@academiedetoulouse.onmicrosoft.com::a0362424-a098-4c37-a71d-b810d8618d84" providerId="AD" clId="Web-{0F1BAF3C-6E4B-481E-9806-A7E95969D11F}" dt="2021-11-30T14:14:39.886" v="88" actId="1076"/>
        <pc:sldMkLst>
          <pc:docMk/>
          <pc:sldMk cId="2465784569" sldId="288"/>
        </pc:sldMkLst>
        <pc:spChg chg="add del">
          <ac:chgData name="Jean-Paul Adenis" userId="S::jean-paul.adenis@academiedetoulouse.onmicrosoft.com::a0362424-a098-4c37-a71d-b810d8618d84" providerId="AD" clId="Web-{0F1BAF3C-6E4B-481E-9806-A7E95969D11F}" dt="2021-11-30T14:12:17.790" v="70"/>
          <ac:spMkLst>
            <pc:docMk/>
            <pc:sldMk cId="2465784569" sldId="288"/>
            <ac:spMk id="2" creationId="{D4228B49-2426-42A0-8DC1-E5136E13C854}"/>
          </ac:spMkLst>
        </pc:spChg>
        <pc:spChg chg="add mod">
          <ac:chgData name="Jean-Paul Adenis" userId="S::jean-paul.adenis@academiedetoulouse.onmicrosoft.com::a0362424-a098-4c37-a71d-b810d8618d84" providerId="AD" clId="Web-{0F1BAF3C-6E4B-481E-9806-A7E95969D11F}" dt="2021-11-30T14:14:39.886" v="88" actId="1076"/>
          <ac:spMkLst>
            <pc:docMk/>
            <pc:sldMk cId="2465784569" sldId="288"/>
            <ac:spMk id="4" creationId="{A6CBB520-A9AA-4C49-9B45-32B6133ADD93}"/>
          </ac:spMkLst>
        </pc:spChg>
        <pc:spChg chg="del mod">
          <ac:chgData name="Jean-Paul Adenis" userId="S::jean-paul.adenis@academiedetoulouse.onmicrosoft.com::a0362424-a098-4c37-a71d-b810d8618d84" providerId="AD" clId="Web-{0F1BAF3C-6E4B-481E-9806-A7E95969D11F}" dt="2021-11-30T14:13:30.416" v="81"/>
          <ac:spMkLst>
            <pc:docMk/>
            <pc:sldMk cId="2465784569" sldId="288"/>
            <ac:spMk id="7" creationId="{108CF975-0CE2-4464-B039-B83179E6F921}"/>
          </ac:spMkLst>
        </pc:spChg>
        <pc:spChg chg="mod">
          <ac:chgData name="Jean-Paul Adenis" userId="S::jean-paul.adenis@academiedetoulouse.onmicrosoft.com::a0362424-a098-4c37-a71d-b810d8618d84" providerId="AD" clId="Web-{0F1BAF3C-6E4B-481E-9806-A7E95969D11F}" dt="2021-11-30T14:14:11.573" v="85" actId="14100"/>
          <ac:spMkLst>
            <pc:docMk/>
            <pc:sldMk cId="2465784569" sldId="288"/>
            <ac:spMk id="9" creationId="{00000000-0000-0000-0000-000000000000}"/>
          </ac:spMkLst>
        </pc:spChg>
      </pc:sldChg>
      <pc:sldChg chg="addSp delSp modSp add replId">
        <pc:chgData name="Jean-Paul Adenis" userId="S::jean-paul.adenis@academiedetoulouse.onmicrosoft.com::a0362424-a098-4c37-a71d-b810d8618d84" providerId="AD" clId="Web-{0F1BAF3C-6E4B-481E-9806-A7E95969D11F}" dt="2021-11-30T14:26:34.866" v="141"/>
        <pc:sldMkLst>
          <pc:docMk/>
          <pc:sldMk cId="3623197243" sldId="289"/>
        </pc:sldMkLst>
        <pc:spChg chg="add mod">
          <ac:chgData name="Jean-Paul Adenis" userId="S::jean-paul.adenis@academiedetoulouse.onmicrosoft.com::a0362424-a098-4c37-a71d-b810d8618d84" providerId="AD" clId="Web-{0F1BAF3C-6E4B-481E-9806-A7E95969D11F}" dt="2021-11-30T14:25:38.881" v="138" actId="14100"/>
          <ac:spMkLst>
            <pc:docMk/>
            <pc:sldMk cId="3623197243" sldId="289"/>
            <ac:spMk id="2" creationId="{D05CD40D-EC02-4613-8D0C-03F07A330ACD}"/>
          </ac:spMkLst>
        </pc:spChg>
        <pc:spChg chg="del">
          <ac:chgData name="Jean-Paul Adenis" userId="S::jean-paul.adenis@academiedetoulouse.onmicrosoft.com::a0362424-a098-4c37-a71d-b810d8618d84" providerId="AD" clId="Web-{0F1BAF3C-6E4B-481E-9806-A7E95969D11F}" dt="2021-11-30T14:25:00.318" v="135"/>
          <ac:spMkLst>
            <pc:docMk/>
            <pc:sldMk cId="3623197243" sldId="289"/>
            <ac:spMk id="3" creationId="{00000000-0000-0000-0000-000000000000}"/>
          </ac:spMkLst>
        </pc:spChg>
        <pc:spChg chg="del mod">
          <ac:chgData name="Jean-Paul Adenis" userId="S::jean-paul.adenis@academiedetoulouse.onmicrosoft.com::a0362424-a098-4c37-a71d-b810d8618d84" providerId="AD" clId="Web-{0F1BAF3C-6E4B-481E-9806-A7E95969D11F}" dt="2021-11-30T14:15:27.762" v="92"/>
          <ac:spMkLst>
            <pc:docMk/>
            <pc:sldMk cId="3623197243" sldId="289"/>
            <ac:spMk id="7" creationId="{108CF975-0CE2-4464-B039-B83179E6F921}"/>
          </ac:spMkLst>
        </pc:spChg>
        <pc:spChg chg="mod">
          <ac:chgData name="Jean-Paul Adenis" userId="S::jean-paul.adenis@academiedetoulouse.onmicrosoft.com::a0362424-a098-4c37-a71d-b810d8618d84" providerId="AD" clId="Web-{0F1BAF3C-6E4B-481E-9806-A7E95969D11F}" dt="2021-11-30T14:26:34.866" v="141"/>
          <ac:spMkLst>
            <pc:docMk/>
            <pc:sldMk cId="3623197243" sldId="289"/>
            <ac:spMk id="9" creationId="{00000000-0000-0000-0000-000000000000}"/>
          </ac:spMkLst>
        </pc:spChg>
        <pc:spChg chg="add del mod">
          <ac:chgData name="Jean-Paul Adenis" userId="S::jean-paul.adenis@academiedetoulouse.onmicrosoft.com::a0362424-a098-4c37-a71d-b810d8618d84" providerId="AD" clId="Web-{0F1BAF3C-6E4B-481E-9806-A7E95969D11F}" dt="2021-11-30T14:21:01.517" v="108"/>
          <ac:spMkLst>
            <pc:docMk/>
            <pc:sldMk cId="3623197243" sldId="289"/>
            <ac:spMk id="14" creationId="{D9EBFEF7-DEE4-49D5-9252-95EF8C378126}"/>
          </ac:spMkLst>
        </pc:spChg>
        <pc:spChg chg="add del mod">
          <ac:chgData name="Jean-Paul Adenis" userId="S::jean-paul.adenis@academiedetoulouse.onmicrosoft.com::a0362424-a098-4c37-a71d-b810d8618d84" providerId="AD" clId="Web-{0F1BAF3C-6E4B-481E-9806-A7E95969D11F}" dt="2021-11-30T14:22:38.722" v="115"/>
          <ac:spMkLst>
            <pc:docMk/>
            <pc:sldMk cId="3623197243" sldId="289"/>
            <ac:spMk id="16" creationId="{806C7CA7-E034-4599-BBF5-F771593B59AF}"/>
          </ac:spMkLst>
        </pc:spChg>
        <pc:spChg chg="add del mod">
          <ac:chgData name="Jean-Paul Adenis" userId="S::jean-paul.adenis@academiedetoulouse.onmicrosoft.com::a0362424-a098-4c37-a71d-b810d8618d84" providerId="AD" clId="Web-{0F1BAF3C-6E4B-481E-9806-A7E95969D11F}" dt="2021-11-30T14:25:09.443" v="136"/>
          <ac:spMkLst>
            <pc:docMk/>
            <pc:sldMk cId="3623197243" sldId="289"/>
            <ac:spMk id="18" creationId="{26ED6A25-579F-4169-AF1C-AD496AE41A91}"/>
          </ac:spMkLst>
        </pc:spChg>
        <pc:picChg chg="add del mod">
          <ac:chgData name="Jean-Paul Adenis" userId="S::jean-paul.adenis@academiedetoulouse.onmicrosoft.com::a0362424-a098-4c37-a71d-b810d8618d84" providerId="AD" clId="Web-{0F1BAF3C-6E4B-481E-9806-A7E95969D11F}" dt="2021-11-30T14:17:30.998" v="97"/>
          <ac:picMkLst>
            <pc:docMk/>
            <pc:sldMk cId="3623197243" sldId="289"/>
            <ac:picMk id="4" creationId="{870AE0E3-98E8-4037-A96D-5EF368FA6701}"/>
          </ac:picMkLst>
        </pc:picChg>
        <pc:picChg chg="add del mod">
          <ac:chgData name="Jean-Paul Adenis" userId="S::jean-paul.adenis@academiedetoulouse.onmicrosoft.com::a0362424-a098-4c37-a71d-b810d8618d84" providerId="AD" clId="Web-{0F1BAF3C-6E4B-481E-9806-A7E95969D11F}" dt="2021-11-30T14:21:10.892" v="110"/>
          <ac:picMkLst>
            <pc:docMk/>
            <pc:sldMk cId="3623197243" sldId="289"/>
            <ac:picMk id="6" creationId="{79BAD2DD-06C0-4B03-8EB1-59EA184EBF89}"/>
          </ac:picMkLst>
        </pc:picChg>
        <pc:picChg chg="add del mod">
          <ac:chgData name="Jean-Paul Adenis" userId="S::jean-paul.adenis@academiedetoulouse.onmicrosoft.com::a0362424-a098-4c37-a71d-b810d8618d84" providerId="AD" clId="Web-{0F1BAF3C-6E4B-481E-9806-A7E95969D11F}" dt="2021-11-30T14:18:56.546" v="99"/>
          <ac:picMkLst>
            <pc:docMk/>
            <pc:sldMk cId="3623197243" sldId="289"/>
            <ac:picMk id="10" creationId="{F2F0CA07-3BE1-49B8-9C73-4F624AEC9B2E}"/>
          </ac:picMkLst>
        </pc:picChg>
        <pc:picChg chg="add del mod">
          <ac:chgData name="Jean-Paul Adenis" userId="S::jean-paul.adenis@academiedetoulouse.onmicrosoft.com::a0362424-a098-4c37-a71d-b810d8618d84" providerId="AD" clId="Web-{0F1BAF3C-6E4B-481E-9806-A7E95969D11F}" dt="2021-11-30T14:20:44.438" v="105"/>
          <ac:picMkLst>
            <pc:docMk/>
            <pc:sldMk cId="3623197243" sldId="289"/>
            <ac:picMk id="11" creationId="{4807208D-1187-4C1A-8010-562DD0843F4A}"/>
          </ac:picMkLst>
        </pc:picChg>
        <pc:picChg chg="add mod ord">
          <ac:chgData name="Jean-Paul Adenis" userId="S::jean-paul.adenis@academiedetoulouse.onmicrosoft.com::a0362424-a098-4c37-a71d-b810d8618d84" providerId="AD" clId="Web-{0F1BAF3C-6E4B-481E-9806-A7E95969D11F}" dt="2021-11-30T14:24:30.161" v="131"/>
          <ac:picMkLst>
            <pc:docMk/>
            <pc:sldMk cId="3623197243" sldId="289"/>
            <ac:picMk id="12" creationId="{E41E031D-A68F-4C2D-B18C-8E530B6AC929}"/>
          </ac:picMkLst>
        </pc:picChg>
      </pc:sldChg>
      <pc:sldChg chg="new del">
        <pc:chgData name="Jean-Paul Adenis" userId="S::jean-paul.adenis@academiedetoulouse.onmicrosoft.com::a0362424-a098-4c37-a71d-b810d8618d84" providerId="AD" clId="Web-{0F1BAF3C-6E4B-481E-9806-A7E95969D11F}" dt="2021-11-30T14:08:07.114" v="50"/>
        <pc:sldMkLst>
          <pc:docMk/>
          <pc:sldMk cId="1380676966" sldId="290"/>
        </pc:sldMkLst>
      </pc:sldChg>
      <pc:sldChg chg="new del">
        <pc:chgData name="Jean-Paul Adenis" userId="S::jean-paul.adenis@academiedetoulouse.onmicrosoft.com::a0362424-a098-4c37-a71d-b810d8618d84" providerId="AD" clId="Web-{0F1BAF3C-6E4B-481E-9806-A7E95969D11F}" dt="2021-11-30T14:31:14.370" v="143"/>
        <pc:sldMkLst>
          <pc:docMk/>
          <pc:sldMk cId="2473247460" sldId="291"/>
        </pc:sldMkLst>
      </pc:sldChg>
      <pc:sldChg chg="addSp delSp modSp new">
        <pc:chgData name="Jean-Paul Adenis" userId="S::jean-paul.adenis@academiedetoulouse.onmicrosoft.com::a0362424-a098-4c37-a71d-b810d8618d84" providerId="AD" clId="Web-{0F1BAF3C-6E4B-481E-9806-A7E95969D11F}" dt="2021-11-30T14:11:27.414" v="68"/>
        <pc:sldMkLst>
          <pc:docMk/>
          <pc:sldMk cId="751967824" sldId="292"/>
        </pc:sldMkLst>
        <pc:spChg chg="del">
          <ac:chgData name="Jean-Paul Adenis" userId="S::jean-paul.adenis@academiedetoulouse.onmicrosoft.com::a0362424-a098-4c37-a71d-b810d8618d84" providerId="AD" clId="Web-{0F1BAF3C-6E4B-481E-9806-A7E95969D11F}" dt="2021-11-30T14:06:02.924" v="46"/>
          <ac:spMkLst>
            <pc:docMk/>
            <pc:sldMk cId="751967824" sldId="292"/>
            <ac:spMk id="2" creationId="{65CE1E3F-D60F-44E2-BB23-B3DA0A8C765A}"/>
          </ac:spMkLst>
        </pc:spChg>
        <pc:spChg chg="mod">
          <ac:chgData name="Jean-Paul Adenis" userId="S::jean-paul.adenis@academiedetoulouse.onmicrosoft.com::a0362424-a098-4c37-a71d-b810d8618d84" providerId="AD" clId="Web-{0F1BAF3C-6E4B-481E-9806-A7E95969D11F}" dt="2021-11-30T14:10:17.632" v="61" actId="20577"/>
          <ac:spMkLst>
            <pc:docMk/>
            <pc:sldMk cId="751967824" sldId="292"/>
            <ac:spMk id="3" creationId="{E458D7C7-DE0A-4915-940C-CDF0312507DE}"/>
          </ac:spMkLst>
        </pc:spChg>
        <pc:spChg chg="del mod">
          <ac:chgData name="Jean-Paul Adenis" userId="S::jean-paul.adenis@academiedetoulouse.onmicrosoft.com::a0362424-a098-4c37-a71d-b810d8618d84" providerId="AD" clId="Web-{0F1BAF3C-6E4B-481E-9806-A7E95969D11F}" dt="2021-11-30T14:10:26.538" v="63"/>
          <ac:spMkLst>
            <pc:docMk/>
            <pc:sldMk cId="751967824" sldId="292"/>
            <ac:spMk id="4" creationId="{E3C62AF7-7B96-476A-9FB5-4169306209AC}"/>
          </ac:spMkLst>
        </pc:spChg>
        <pc:spChg chg="add mod ord">
          <ac:chgData name="Jean-Paul Adenis" userId="S::jean-paul.adenis@academiedetoulouse.onmicrosoft.com::a0362424-a098-4c37-a71d-b810d8618d84" providerId="AD" clId="Web-{0F1BAF3C-6E4B-481E-9806-A7E95969D11F}" dt="2021-11-30T14:11:27.414" v="68"/>
          <ac:spMkLst>
            <pc:docMk/>
            <pc:sldMk cId="751967824" sldId="292"/>
            <ac:spMk id="8" creationId="{921F4B4A-9723-4061-92AD-E86CB7696E52}"/>
          </ac:spMkLst>
        </pc:spChg>
        <pc:picChg chg="add mod ord modCrop">
          <ac:chgData name="Jean-Paul Adenis" userId="S::jean-paul.adenis@academiedetoulouse.onmicrosoft.com::a0362424-a098-4c37-a71d-b810d8618d84" providerId="AD" clId="Web-{0F1BAF3C-6E4B-481E-9806-A7E95969D11F}" dt="2021-11-30T14:06:02.924" v="46"/>
          <ac:picMkLst>
            <pc:docMk/>
            <pc:sldMk cId="751967824" sldId="292"/>
            <ac:picMk id="6" creationId="{E8B776E3-B3F4-4032-9290-6B6FC67708CB}"/>
          </ac:picMkLst>
        </pc:picChg>
      </pc:sldChg>
      <pc:sldChg chg="new">
        <pc:chgData name="Jean-Paul Adenis" userId="S::jean-paul.adenis@academiedetoulouse.onmicrosoft.com::a0362424-a098-4c37-a71d-b810d8618d84" providerId="AD" clId="Web-{0F1BAF3C-6E4B-481E-9806-A7E95969D11F}" dt="2021-11-30T14:15:54.965" v="94"/>
        <pc:sldMkLst>
          <pc:docMk/>
          <pc:sldMk cId="2515846443" sldId="294"/>
        </pc:sldMkLst>
      </pc:sldChg>
      <pc:sldChg chg="new del">
        <pc:chgData name="Jean-Paul Adenis" userId="S::jean-paul.adenis@academiedetoulouse.onmicrosoft.com::a0362424-a098-4c37-a71d-b810d8618d84" providerId="AD" clId="Web-{0F1BAF3C-6E4B-481E-9806-A7E95969D11F}" dt="2021-11-30T14:27:18.054" v="142"/>
        <pc:sldMkLst>
          <pc:docMk/>
          <pc:sldMk cId="2818564651" sldId="295"/>
        </pc:sldMkLst>
      </pc:sldChg>
      <pc:sldChg chg="modSp add ord replId">
        <pc:chgData name="Jean-Paul Adenis" userId="S::jean-paul.adenis@academiedetoulouse.onmicrosoft.com::a0362424-a098-4c37-a71d-b810d8618d84" providerId="AD" clId="Web-{0F1BAF3C-6E4B-481E-9806-A7E95969D11F}" dt="2021-11-30T14:43:13.507" v="343" actId="20577"/>
        <pc:sldMkLst>
          <pc:docMk/>
          <pc:sldMk cId="2174251955" sldId="297"/>
        </pc:sldMkLst>
        <pc:spChg chg="mod">
          <ac:chgData name="Jean-Paul Adenis" userId="S::jean-paul.adenis@academiedetoulouse.onmicrosoft.com::a0362424-a098-4c37-a71d-b810d8618d84" providerId="AD" clId="Web-{0F1BAF3C-6E4B-481E-9806-A7E95969D11F}" dt="2021-11-30T14:43:13.507" v="343" actId="20577"/>
          <ac:spMkLst>
            <pc:docMk/>
            <pc:sldMk cId="2174251955" sldId="297"/>
            <ac:spMk id="2" creationId="{C90C4A9C-ADBE-4FC1-B25E-8F491617B9D6}"/>
          </ac:spMkLst>
        </pc:spChg>
        <pc:spChg chg="mod">
          <ac:chgData name="Jean-Paul Adenis" userId="S::jean-paul.adenis@academiedetoulouse.onmicrosoft.com::a0362424-a098-4c37-a71d-b810d8618d84" providerId="AD" clId="Web-{0F1BAF3C-6E4B-481E-9806-A7E95969D11F}" dt="2021-11-30T14:39:13.112" v="339" actId="1076"/>
          <ac:spMkLst>
            <pc:docMk/>
            <pc:sldMk cId="2174251955" sldId="297"/>
            <ac:spMk id="3" creationId="{6FEC43AD-F9D0-4FA9-A482-9A08A592BB4D}"/>
          </ac:spMkLst>
        </pc:spChg>
        <pc:picChg chg="mod">
          <ac:chgData name="Jean-Paul Adenis" userId="S::jean-paul.adenis@academiedetoulouse.onmicrosoft.com::a0362424-a098-4c37-a71d-b810d8618d84" providerId="AD" clId="Web-{0F1BAF3C-6E4B-481E-9806-A7E95969D11F}" dt="2021-11-30T14:38:08.877" v="314" actId="1076"/>
          <ac:picMkLst>
            <pc:docMk/>
            <pc:sldMk cId="2174251955" sldId="297"/>
            <ac:picMk id="4" creationId="{62B7CEED-18A5-4FC7-88FF-A0147E5A91C3}"/>
          </ac:picMkLst>
        </pc:picChg>
        <pc:picChg chg="mod">
          <ac:chgData name="Jean-Paul Adenis" userId="S::jean-paul.adenis@academiedetoulouse.onmicrosoft.com::a0362424-a098-4c37-a71d-b810d8618d84" providerId="AD" clId="Web-{0F1BAF3C-6E4B-481E-9806-A7E95969D11F}" dt="2021-11-30T14:38:08.877" v="315" actId="1076"/>
          <ac:picMkLst>
            <pc:docMk/>
            <pc:sldMk cId="2174251955" sldId="297"/>
            <ac:picMk id="8" creationId="{B9BC80F7-08E2-48A6-A711-EEA1735893A9}"/>
          </ac:picMkLst>
        </pc:picChg>
      </pc:sldChg>
    </pc:docChg>
  </pc:docChgLst>
  <pc:docChgLst>
    <pc:chgData name="Vincent Murat" userId="S::vincent.murat@academiedetoulouse.onmicrosoft.com::88307fb4-8d0e-4a2b-9bd6-4398e41913a0" providerId="AD" clId="Web-{A51C05C9-1AE4-7A35-0776-5C67AF3F63CD}"/>
    <pc:docChg chg="modSld">
      <pc:chgData name="Vincent Murat" userId="S::vincent.murat@academiedetoulouse.onmicrosoft.com::88307fb4-8d0e-4a2b-9bd6-4398e41913a0" providerId="AD" clId="Web-{A51C05C9-1AE4-7A35-0776-5C67AF3F63CD}" dt="2021-12-06T14:16:36.195" v="51" actId="20577"/>
      <pc:docMkLst>
        <pc:docMk/>
      </pc:docMkLst>
      <pc:sldChg chg="modSp">
        <pc:chgData name="Vincent Murat" userId="S::vincent.murat@academiedetoulouse.onmicrosoft.com::88307fb4-8d0e-4a2b-9bd6-4398e41913a0" providerId="AD" clId="Web-{A51C05C9-1AE4-7A35-0776-5C67AF3F63CD}" dt="2021-12-06T14:16:36.195" v="51" actId="20577"/>
        <pc:sldMkLst>
          <pc:docMk/>
          <pc:sldMk cId="1219136028" sldId="277"/>
        </pc:sldMkLst>
        <pc:spChg chg="mod">
          <ac:chgData name="Vincent Murat" userId="S::vincent.murat@academiedetoulouse.onmicrosoft.com::88307fb4-8d0e-4a2b-9bd6-4398e41913a0" providerId="AD" clId="Web-{A51C05C9-1AE4-7A35-0776-5C67AF3F63CD}" dt="2021-12-06T14:16:19.116" v="47" actId="20577"/>
          <ac:spMkLst>
            <pc:docMk/>
            <pc:sldMk cId="1219136028" sldId="277"/>
            <ac:spMk id="3" creationId="{6FEC43AD-F9D0-4FA9-A482-9A08A592BB4D}"/>
          </ac:spMkLst>
        </pc:spChg>
        <pc:spChg chg="mod">
          <ac:chgData name="Vincent Murat" userId="S::vincent.murat@academiedetoulouse.onmicrosoft.com::88307fb4-8d0e-4a2b-9bd6-4398e41913a0" providerId="AD" clId="Web-{A51C05C9-1AE4-7A35-0776-5C67AF3F63CD}" dt="2021-12-06T14:16:36.195" v="51" actId="20577"/>
          <ac:spMkLst>
            <pc:docMk/>
            <pc:sldMk cId="1219136028" sldId="277"/>
            <ac:spMk id="9" creationId="{E35F2E3F-64BC-4C62-B94E-11C1AFA0A8D0}"/>
          </ac:spMkLst>
        </pc:spChg>
      </pc:sldChg>
    </pc:docChg>
  </pc:docChgLst>
  <pc:docChgLst>
    <pc:chgData name="Jacques Montégut" userId="S::jacques.montegut@academiedetoulouse.onmicrosoft.com::8b71781f-3258-4085-b330-932b8817a28d" providerId="AD" clId="Web-{574C7454-C844-451D-BC07-2FD11C7DE26A}"/>
    <pc:docChg chg="modSld">
      <pc:chgData name="Jacques Montégut" userId="S::jacques.montegut@academiedetoulouse.onmicrosoft.com::8b71781f-3258-4085-b330-932b8817a28d" providerId="AD" clId="Web-{574C7454-C844-451D-BC07-2FD11C7DE26A}" dt="2022-01-12T08:20:08.660" v="43" actId="20577"/>
      <pc:docMkLst>
        <pc:docMk/>
      </pc:docMkLst>
      <pc:sldChg chg="modSp">
        <pc:chgData name="Jacques Montégut" userId="S::jacques.montegut@academiedetoulouse.onmicrosoft.com::8b71781f-3258-4085-b330-932b8817a28d" providerId="AD" clId="Web-{574C7454-C844-451D-BC07-2FD11C7DE26A}" dt="2022-01-12T08:20:08.660" v="43" actId="20577"/>
        <pc:sldMkLst>
          <pc:docMk/>
          <pc:sldMk cId="1088374170" sldId="293"/>
        </pc:sldMkLst>
        <pc:spChg chg="mod">
          <ac:chgData name="Jacques Montégut" userId="S::jacques.montegut@academiedetoulouse.onmicrosoft.com::8b71781f-3258-4085-b330-932b8817a28d" providerId="AD" clId="Web-{574C7454-C844-451D-BC07-2FD11C7DE26A}" dt="2022-01-12T08:20:08.660" v="43" actId="20577"/>
          <ac:spMkLst>
            <pc:docMk/>
            <pc:sldMk cId="1088374170" sldId="293"/>
            <ac:spMk id="16" creationId="{8148E9C2-2880-436E-9910-C0B928093081}"/>
          </ac:spMkLst>
        </pc:spChg>
      </pc:sldChg>
    </pc:docChg>
  </pc:docChgLst>
  <pc:docChgLst>
    <pc:chgData name="Arnaud Masselot" userId="S::arnaud.masselot@academiedetoulouse.onmicrosoft.com::395da943-f42b-4ff9-88a7-26f257e64acd" providerId="AD" clId="Web-{21F21D08-DDAB-CB99-444E-67A5AF135C00}"/>
    <pc:docChg chg="addSld delSld">
      <pc:chgData name="Arnaud Masselot" userId="S::arnaud.masselot@academiedetoulouse.onmicrosoft.com::395da943-f42b-4ff9-88a7-26f257e64acd" providerId="AD" clId="Web-{21F21D08-DDAB-CB99-444E-67A5AF135C00}" dt="2021-12-08T08:22:15.575" v="1"/>
      <pc:docMkLst>
        <pc:docMk/>
      </pc:docMkLst>
      <pc:sldChg chg="add del">
        <pc:chgData name="Arnaud Masselot" userId="S::arnaud.masselot@academiedetoulouse.onmicrosoft.com::395da943-f42b-4ff9-88a7-26f257e64acd" providerId="AD" clId="Web-{21F21D08-DDAB-CB99-444E-67A5AF135C00}" dt="2021-12-08T08:22:15.575" v="1"/>
        <pc:sldMkLst>
          <pc:docMk/>
          <pc:sldMk cId="855482140" sldId="282"/>
        </pc:sldMkLst>
      </pc:sldChg>
    </pc:docChg>
  </pc:docChgLst>
  <pc:docChgLst>
    <pc:chgData name="Philippe le Goanvic" userId="S::philippe.le-goanvic@academiedetoulouse.onmicrosoft.com::dfe10f9d-68d4-4e22-a4d6-6cbac5ccb5c2" providerId="AD" clId="Web-{656A0B56-0EAD-DA23-B855-318B1E69C392}"/>
    <pc:docChg chg="addSld modSld sldOrd">
      <pc:chgData name="Philippe le Goanvic" userId="S::philippe.le-goanvic@academiedetoulouse.onmicrosoft.com::dfe10f9d-68d4-4e22-a4d6-6cbac5ccb5c2" providerId="AD" clId="Web-{656A0B56-0EAD-DA23-B855-318B1E69C392}" dt="2021-11-30T14:52:56.797" v="597" actId="1076"/>
      <pc:docMkLst>
        <pc:docMk/>
      </pc:docMkLst>
      <pc:sldChg chg="modSp">
        <pc:chgData name="Philippe le Goanvic" userId="S::philippe.le-goanvic@academiedetoulouse.onmicrosoft.com::dfe10f9d-68d4-4e22-a4d6-6cbac5ccb5c2" providerId="AD" clId="Web-{656A0B56-0EAD-DA23-B855-318B1E69C392}" dt="2021-11-30T13:23:54.998" v="17" actId="20577"/>
        <pc:sldMkLst>
          <pc:docMk/>
          <pc:sldMk cId="1428204891" sldId="259"/>
        </pc:sldMkLst>
        <pc:graphicFrameChg chg="modGraphic">
          <ac:chgData name="Philippe le Goanvic" userId="S::philippe.le-goanvic@academiedetoulouse.onmicrosoft.com::dfe10f9d-68d4-4e22-a4d6-6cbac5ccb5c2" providerId="AD" clId="Web-{656A0B56-0EAD-DA23-B855-318B1E69C392}" dt="2021-11-30T13:23:54.998" v="17" actId="20577"/>
          <ac:graphicFrameMkLst>
            <pc:docMk/>
            <pc:sldMk cId="1428204891" sldId="259"/>
            <ac:graphicFrameMk id="462" creationId="{0306C427-81A5-4535-99F1-A3EE2A837725}"/>
          </ac:graphicFrameMkLst>
        </pc:graphicFrameChg>
      </pc:sldChg>
      <pc:sldChg chg="ord">
        <pc:chgData name="Philippe le Goanvic" userId="S::philippe.le-goanvic@academiedetoulouse.onmicrosoft.com::dfe10f9d-68d4-4e22-a4d6-6cbac5ccb5c2" providerId="AD" clId="Web-{656A0B56-0EAD-DA23-B855-318B1E69C392}" dt="2021-11-30T13:56:00.804" v="250"/>
        <pc:sldMkLst>
          <pc:docMk/>
          <pc:sldMk cId="3918212920" sldId="260"/>
        </pc:sldMkLst>
      </pc:sldChg>
      <pc:sldChg chg="modSp">
        <pc:chgData name="Philippe le Goanvic" userId="S::philippe.le-goanvic@academiedetoulouse.onmicrosoft.com::dfe10f9d-68d4-4e22-a4d6-6cbac5ccb5c2" providerId="AD" clId="Web-{656A0B56-0EAD-DA23-B855-318B1E69C392}" dt="2021-11-30T13:54:11.973" v="243" actId="1076"/>
        <pc:sldMkLst>
          <pc:docMk/>
          <pc:sldMk cId="80578195" sldId="276"/>
        </pc:sldMkLst>
        <pc:spChg chg="mod">
          <ac:chgData name="Philippe le Goanvic" userId="S::philippe.le-goanvic@academiedetoulouse.onmicrosoft.com::dfe10f9d-68d4-4e22-a4d6-6cbac5ccb5c2" providerId="AD" clId="Web-{656A0B56-0EAD-DA23-B855-318B1E69C392}" dt="2021-11-30T13:53:48.441" v="241" actId="20577"/>
          <ac:spMkLst>
            <pc:docMk/>
            <pc:sldMk cId="80578195" sldId="276"/>
            <ac:spMk id="3" creationId="{9AB59C9C-E858-4721-83DD-50751491613F}"/>
          </ac:spMkLst>
        </pc:spChg>
        <pc:spChg chg="mod">
          <ac:chgData name="Philippe le Goanvic" userId="S::philippe.le-goanvic@academiedetoulouse.onmicrosoft.com::dfe10f9d-68d4-4e22-a4d6-6cbac5ccb5c2" providerId="AD" clId="Web-{656A0B56-0EAD-DA23-B855-318B1E69C392}" dt="2021-11-30T13:54:11.973" v="243" actId="1076"/>
          <ac:spMkLst>
            <pc:docMk/>
            <pc:sldMk cId="80578195" sldId="276"/>
            <ac:spMk id="11" creationId="{F7737DF6-24AA-442E-8FF2-DB1E7F0CC02A}"/>
          </ac:spMkLst>
        </pc:spChg>
      </pc:sldChg>
      <pc:sldChg chg="modSp">
        <pc:chgData name="Philippe le Goanvic" userId="S::philippe.le-goanvic@academiedetoulouse.onmicrosoft.com::dfe10f9d-68d4-4e22-a4d6-6cbac5ccb5c2" providerId="AD" clId="Web-{656A0B56-0EAD-DA23-B855-318B1E69C392}" dt="2021-11-30T14:36:21.237" v="481" actId="20577"/>
        <pc:sldMkLst>
          <pc:docMk/>
          <pc:sldMk cId="1059745064" sldId="280"/>
        </pc:sldMkLst>
        <pc:spChg chg="mod">
          <ac:chgData name="Philippe le Goanvic" userId="S::philippe.le-goanvic@academiedetoulouse.onmicrosoft.com::dfe10f9d-68d4-4e22-a4d6-6cbac5ccb5c2" providerId="AD" clId="Web-{656A0B56-0EAD-DA23-B855-318B1E69C392}" dt="2021-11-30T14:36:21.237" v="481" actId="20577"/>
          <ac:spMkLst>
            <pc:docMk/>
            <pc:sldMk cId="1059745064" sldId="280"/>
            <ac:spMk id="2" creationId="{C90C4A9C-ADBE-4FC1-B25E-8F491617B9D6}"/>
          </ac:spMkLst>
        </pc:spChg>
      </pc:sldChg>
      <pc:sldChg chg="addSp delSp modSp add ord replId">
        <pc:chgData name="Philippe le Goanvic" userId="S::philippe.le-goanvic@academiedetoulouse.onmicrosoft.com::dfe10f9d-68d4-4e22-a4d6-6cbac5ccb5c2" providerId="AD" clId="Web-{656A0B56-0EAD-DA23-B855-318B1E69C392}" dt="2021-11-30T14:21:42.508" v="317"/>
        <pc:sldMkLst>
          <pc:docMk/>
          <pc:sldMk cId="2200579453" sldId="283"/>
        </pc:sldMkLst>
        <pc:spChg chg="mod">
          <ac:chgData name="Philippe le Goanvic" userId="S::philippe.le-goanvic@academiedetoulouse.onmicrosoft.com::dfe10f9d-68d4-4e22-a4d6-6cbac5ccb5c2" providerId="AD" clId="Web-{656A0B56-0EAD-DA23-B855-318B1E69C392}" dt="2021-11-30T13:43:20.016" v="122" actId="20577"/>
          <ac:spMkLst>
            <pc:docMk/>
            <pc:sldMk cId="2200579453" sldId="283"/>
            <ac:spMk id="2" creationId="{C90C4A9C-ADBE-4FC1-B25E-8F491617B9D6}"/>
          </ac:spMkLst>
        </pc:spChg>
        <pc:spChg chg="mod">
          <ac:chgData name="Philippe le Goanvic" userId="S::philippe.le-goanvic@academiedetoulouse.onmicrosoft.com::dfe10f9d-68d4-4e22-a4d6-6cbac5ccb5c2" providerId="AD" clId="Web-{656A0B56-0EAD-DA23-B855-318B1E69C392}" dt="2021-11-30T13:44:22.534" v="153" actId="1076"/>
          <ac:spMkLst>
            <pc:docMk/>
            <pc:sldMk cId="2200579453" sldId="283"/>
            <ac:spMk id="3" creationId="{6FEC43AD-F9D0-4FA9-A482-9A08A592BB4D}"/>
          </ac:spMkLst>
        </pc:spChg>
        <pc:spChg chg="add mod">
          <ac:chgData name="Philippe le Goanvic" userId="S::philippe.le-goanvic@academiedetoulouse.onmicrosoft.com::dfe10f9d-68d4-4e22-a4d6-6cbac5ccb5c2" providerId="AD" clId="Web-{656A0B56-0EAD-DA23-B855-318B1E69C392}" dt="2021-11-30T13:44:30.753" v="154" actId="20577"/>
          <ac:spMkLst>
            <pc:docMk/>
            <pc:sldMk cId="2200579453" sldId="283"/>
            <ac:spMk id="7" creationId="{A2B6A3C3-320C-4E7D-9CF5-AFB0990647C8}"/>
          </ac:spMkLst>
        </pc:spChg>
        <pc:spChg chg="add mod">
          <ac:chgData name="Philippe le Goanvic" userId="S::philippe.le-goanvic@academiedetoulouse.onmicrosoft.com::dfe10f9d-68d4-4e22-a4d6-6cbac5ccb5c2" providerId="AD" clId="Web-{656A0B56-0EAD-DA23-B855-318B1E69C392}" dt="2021-11-30T13:46:28.928" v="166" actId="1076"/>
          <ac:spMkLst>
            <pc:docMk/>
            <pc:sldMk cId="2200579453" sldId="283"/>
            <ac:spMk id="10" creationId="{7D698690-C378-4980-8602-5800A572A8D7}"/>
          </ac:spMkLst>
        </pc:spChg>
        <pc:picChg chg="mod">
          <ac:chgData name="Philippe le Goanvic" userId="S::philippe.le-goanvic@academiedetoulouse.onmicrosoft.com::dfe10f9d-68d4-4e22-a4d6-6cbac5ccb5c2" providerId="AD" clId="Web-{656A0B56-0EAD-DA23-B855-318B1E69C392}" dt="2021-11-30T13:43:30.017" v="125" actId="14100"/>
          <ac:picMkLst>
            <pc:docMk/>
            <pc:sldMk cId="2200579453" sldId="283"/>
            <ac:picMk id="4" creationId="{62B7CEED-18A5-4FC7-88FF-A0147E5A91C3}"/>
          </ac:picMkLst>
        </pc:picChg>
        <pc:picChg chg="add mod">
          <ac:chgData name="Philippe le Goanvic" userId="S::philippe.le-goanvic@academiedetoulouse.onmicrosoft.com::dfe10f9d-68d4-4e22-a4d6-6cbac5ccb5c2" providerId="AD" clId="Web-{656A0B56-0EAD-DA23-B855-318B1E69C392}" dt="2021-11-30T13:45:21.770" v="158"/>
          <ac:picMkLst>
            <pc:docMk/>
            <pc:sldMk cId="2200579453" sldId="283"/>
            <ac:picMk id="5" creationId="{D832C02C-A886-4246-9D2E-E025B736FB8F}"/>
          </ac:picMkLst>
        </pc:picChg>
        <pc:picChg chg="del">
          <ac:chgData name="Philippe le Goanvic" userId="S::philippe.le-goanvic@academiedetoulouse.onmicrosoft.com::dfe10f9d-68d4-4e22-a4d6-6cbac5ccb5c2" providerId="AD" clId="Web-{656A0B56-0EAD-DA23-B855-318B1E69C392}" dt="2021-11-30T13:43:23.704" v="123"/>
          <ac:picMkLst>
            <pc:docMk/>
            <pc:sldMk cId="2200579453" sldId="283"/>
            <ac:picMk id="8" creationId="{B9BC80F7-08E2-48A6-A711-EEA1735893A9}"/>
          </ac:picMkLst>
        </pc:picChg>
        <pc:picChg chg="add del mod">
          <ac:chgData name="Philippe le Goanvic" userId="S::philippe.le-goanvic@academiedetoulouse.onmicrosoft.com::dfe10f9d-68d4-4e22-a4d6-6cbac5ccb5c2" providerId="AD" clId="Web-{656A0B56-0EAD-DA23-B855-318B1E69C392}" dt="2021-11-30T13:46:23.006" v="165"/>
          <ac:picMkLst>
            <pc:docMk/>
            <pc:sldMk cId="2200579453" sldId="283"/>
            <ac:picMk id="9" creationId="{041D9384-D2E3-480E-AA3C-DB070FDDEF55}"/>
          </ac:picMkLst>
        </pc:picChg>
      </pc:sldChg>
      <pc:sldChg chg="addSp delSp modSp add replId">
        <pc:chgData name="Philippe le Goanvic" userId="S::philippe.le-goanvic@academiedetoulouse.onmicrosoft.com::dfe10f9d-68d4-4e22-a4d6-6cbac5ccb5c2" providerId="AD" clId="Web-{656A0B56-0EAD-DA23-B855-318B1E69C392}" dt="2021-11-30T13:42:18.671" v="103" actId="20577"/>
        <pc:sldMkLst>
          <pc:docMk/>
          <pc:sldMk cId="2398842954" sldId="284"/>
        </pc:sldMkLst>
        <pc:spChg chg="mod">
          <ac:chgData name="Philippe le Goanvic" userId="S::philippe.le-goanvic@academiedetoulouse.onmicrosoft.com::dfe10f9d-68d4-4e22-a4d6-6cbac5ccb5c2" providerId="AD" clId="Web-{656A0B56-0EAD-DA23-B855-318B1E69C392}" dt="2021-11-30T13:38:09.226" v="60" actId="20577"/>
          <ac:spMkLst>
            <pc:docMk/>
            <pc:sldMk cId="2398842954" sldId="284"/>
            <ac:spMk id="3" creationId="{00000000-0000-0000-0000-000000000000}"/>
          </ac:spMkLst>
        </pc:spChg>
        <pc:spChg chg="add del mod">
          <ac:chgData name="Philippe le Goanvic" userId="S::philippe.le-goanvic@academiedetoulouse.onmicrosoft.com::dfe10f9d-68d4-4e22-a4d6-6cbac5ccb5c2" providerId="AD" clId="Web-{656A0B56-0EAD-DA23-B855-318B1E69C392}" dt="2021-11-30T13:39:40.698" v="63"/>
          <ac:spMkLst>
            <pc:docMk/>
            <pc:sldMk cId="2398842954" sldId="284"/>
            <ac:spMk id="4" creationId="{2FD08EA8-D9A5-4604-B4FC-90986BCF3790}"/>
          </ac:spMkLst>
        </pc:spChg>
        <pc:spChg chg="add mod">
          <ac:chgData name="Philippe le Goanvic" userId="S::philippe.le-goanvic@academiedetoulouse.onmicrosoft.com::dfe10f9d-68d4-4e22-a4d6-6cbac5ccb5c2" providerId="AD" clId="Web-{656A0B56-0EAD-DA23-B855-318B1E69C392}" dt="2021-11-30T13:42:18.671" v="103" actId="20577"/>
          <ac:spMkLst>
            <pc:docMk/>
            <pc:sldMk cId="2398842954" sldId="284"/>
            <ac:spMk id="7" creationId="{108CF975-0CE2-4464-B039-B83179E6F921}"/>
          </ac:spMkLst>
        </pc:spChg>
        <pc:spChg chg="mod ord">
          <ac:chgData name="Philippe le Goanvic" userId="S::philippe.le-goanvic@academiedetoulouse.onmicrosoft.com::dfe10f9d-68d4-4e22-a4d6-6cbac5ccb5c2" providerId="AD" clId="Web-{656A0B56-0EAD-DA23-B855-318B1E69C392}" dt="2021-11-30T13:40:47.528" v="66" actId="1076"/>
          <ac:spMkLst>
            <pc:docMk/>
            <pc:sldMk cId="2398842954" sldId="284"/>
            <ac:spMk id="9" creationId="{00000000-0000-0000-0000-000000000000}"/>
          </ac:spMkLst>
        </pc:spChg>
        <pc:picChg chg="add mod ord modCrop">
          <ac:chgData name="Philippe le Goanvic" userId="S::philippe.le-goanvic@academiedetoulouse.onmicrosoft.com::dfe10f9d-68d4-4e22-a4d6-6cbac5ccb5c2" providerId="AD" clId="Web-{656A0B56-0EAD-DA23-B855-318B1E69C392}" dt="2021-11-30T13:39:40.698" v="63"/>
          <ac:picMkLst>
            <pc:docMk/>
            <pc:sldMk cId="2398842954" sldId="284"/>
            <ac:picMk id="6" creationId="{79BAD2DD-06C0-4B03-8EB1-59EA184EBF89}"/>
          </ac:picMkLst>
        </pc:picChg>
        <pc:picChg chg="del">
          <ac:chgData name="Philippe le Goanvic" userId="S::philippe.le-goanvic@academiedetoulouse.onmicrosoft.com::dfe10f9d-68d4-4e22-a4d6-6cbac5ccb5c2" providerId="AD" clId="Web-{656A0B56-0EAD-DA23-B855-318B1E69C392}" dt="2021-11-30T13:38:13.992" v="62"/>
          <ac:picMkLst>
            <pc:docMk/>
            <pc:sldMk cId="2398842954" sldId="284"/>
            <ac:picMk id="8" creationId="{00000000-0000-0000-0000-000000000000}"/>
          </ac:picMkLst>
        </pc:picChg>
      </pc:sldChg>
      <pc:sldChg chg="addSp delSp modSp add ord replId">
        <pc:chgData name="Philippe le Goanvic" userId="S::philippe.le-goanvic@academiedetoulouse.onmicrosoft.com::dfe10f9d-68d4-4e22-a4d6-6cbac5ccb5c2" providerId="AD" clId="Web-{656A0B56-0EAD-DA23-B855-318B1E69C392}" dt="2021-11-30T14:28:47.317" v="459" actId="14100"/>
        <pc:sldMkLst>
          <pc:docMk/>
          <pc:sldMk cId="897057242" sldId="285"/>
        </pc:sldMkLst>
        <pc:spChg chg="mod">
          <ac:chgData name="Philippe le Goanvic" userId="S::philippe.le-goanvic@academiedetoulouse.onmicrosoft.com::dfe10f9d-68d4-4e22-a4d6-6cbac5ccb5c2" providerId="AD" clId="Web-{656A0B56-0EAD-DA23-B855-318B1E69C392}" dt="2021-11-30T13:54:34.208" v="247" actId="20577"/>
          <ac:spMkLst>
            <pc:docMk/>
            <pc:sldMk cId="897057242" sldId="285"/>
            <ac:spMk id="2" creationId="{C90C4A9C-ADBE-4FC1-B25E-8F491617B9D6}"/>
          </ac:spMkLst>
        </pc:spChg>
        <pc:spChg chg="mod">
          <ac:chgData name="Philippe le Goanvic" userId="S::philippe.le-goanvic@academiedetoulouse.onmicrosoft.com::dfe10f9d-68d4-4e22-a4d6-6cbac5ccb5c2" providerId="AD" clId="Web-{656A0B56-0EAD-DA23-B855-318B1E69C392}" dt="2021-11-30T14:28:35.458" v="455" actId="20577"/>
          <ac:spMkLst>
            <pc:docMk/>
            <pc:sldMk cId="897057242" sldId="285"/>
            <ac:spMk id="3" creationId="{6FEC43AD-F9D0-4FA9-A482-9A08A592BB4D}"/>
          </ac:spMkLst>
        </pc:spChg>
        <pc:spChg chg="del">
          <ac:chgData name="Philippe le Goanvic" userId="S::philippe.le-goanvic@academiedetoulouse.onmicrosoft.com::dfe10f9d-68d4-4e22-a4d6-6cbac5ccb5c2" providerId="AD" clId="Web-{656A0B56-0EAD-DA23-B855-318B1E69C392}" dt="2021-11-30T13:49:06.073" v="227"/>
          <ac:spMkLst>
            <pc:docMk/>
            <pc:sldMk cId="897057242" sldId="285"/>
            <ac:spMk id="7" creationId="{A2B6A3C3-320C-4E7D-9CF5-AFB0990647C8}"/>
          </ac:spMkLst>
        </pc:spChg>
        <pc:spChg chg="add mod">
          <ac:chgData name="Philippe le Goanvic" userId="S::philippe.le-goanvic@academiedetoulouse.onmicrosoft.com::dfe10f9d-68d4-4e22-a4d6-6cbac5ccb5c2" providerId="AD" clId="Web-{656A0B56-0EAD-DA23-B855-318B1E69C392}" dt="2021-11-30T14:28:19.567" v="451" actId="1076"/>
          <ac:spMkLst>
            <pc:docMk/>
            <pc:sldMk cId="897057242" sldId="285"/>
            <ac:spMk id="7" creationId="{E32AB817-F177-4BED-B646-E559082D4A0A}"/>
          </ac:spMkLst>
        </pc:spChg>
        <pc:spChg chg="add del mod">
          <ac:chgData name="Philippe le Goanvic" userId="S::philippe.le-goanvic@academiedetoulouse.onmicrosoft.com::dfe10f9d-68d4-4e22-a4d6-6cbac5ccb5c2" providerId="AD" clId="Web-{656A0B56-0EAD-DA23-B855-318B1E69C392}" dt="2021-11-30T14:23:15.636" v="333"/>
          <ac:spMkLst>
            <pc:docMk/>
            <pc:sldMk cId="897057242" sldId="285"/>
            <ac:spMk id="9" creationId="{B6CFDEC9-5510-4D56-86EA-8A871ECD47F9}"/>
          </ac:spMkLst>
        </pc:spChg>
        <pc:spChg chg="del">
          <ac:chgData name="Philippe le Goanvic" userId="S::philippe.le-goanvic@academiedetoulouse.onmicrosoft.com::dfe10f9d-68d4-4e22-a4d6-6cbac5ccb5c2" providerId="AD" clId="Web-{656A0B56-0EAD-DA23-B855-318B1E69C392}" dt="2021-11-30T13:49:09.324" v="228"/>
          <ac:spMkLst>
            <pc:docMk/>
            <pc:sldMk cId="897057242" sldId="285"/>
            <ac:spMk id="10" creationId="{7D698690-C378-4980-8602-5800A572A8D7}"/>
          </ac:spMkLst>
        </pc:spChg>
        <pc:spChg chg="add mod">
          <ac:chgData name="Philippe le Goanvic" userId="S::philippe.le-goanvic@academiedetoulouse.onmicrosoft.com::dfe10f9d-68d4-4e22-a4d6-6cbac5ccb5c2" providerId="AD" clId="Web-{656A0B56-0EAD-DA23-B855-318B1E69C392}" dt="2021-11-30T14:28:47.317" v="459" actId="14100"/>
          <ac:spMkLst>
            <pc:docMk/>
            <pc:sldMk cId="897057242" sldId="285"/>
            <ac:spMk id="10" creationId="{B2EA5722-722C-47E2-99D1-52FAC24228EA}"/>
          </ac:spMkLst>
        </pc:spChg>
        <pc:spChg chg="add mod">
          <ac:chgData name="Philippe le Goanvic" userId="S::philippe.le-goanvic@academiedetoulouse.onmicrosoft.com::dfe10f9d-68d4-4e22-a4d6-6cbac5ccb5c2" providerId="AD" clId="Web-{656A0B56-0EAD-DA23-B855-318B1E69C392}" dt="2021-11-30T14:27:51.128" v="442" actId="1076"/>
          <ac:spMkLst>
            <pc:docMk/>
            <pc:sldMk cId="897057242" sldId="285"/>
            <ac:spMk id="11" creationId="{9F125A2C-5094-4637-A613-08CC33F3476C}"/>
          </ac:spMkLst>
        </pc:spChg>
        <pc:picChg chg="mod">
          <ac:chgData name="Philippe le Goanvic" userId="S::philippe.le-goanvic@academiedetoulouse.onmicrosoft.com::dfe10f9d-68d4-4e22-a4d6-6cbac5ccb5c2" providerId="AD" clId="Web-{656A0B56-0EAD-DA23-B855-318B1E69C392}" dt="2021-11-30T14:27:56.191" v="443" actId="1076"/>
          <ac:picMkLst>
            <pc:docMk/>
            <pc:sldMk cId="897057242" sldId="285"/>
            <ac:picMk id="4" creationId="{62B7CEED-18A5-4FC7-88FF-A0147E5A91C3}"/>
          </ac:picMkLst>
        </pc:picChg>
        <pc:picChg chg="add mod">
          <ac:chgData name="Philippe le Goanvic" userId="S::philippe.le-goanvic@academiedetoulouse.onmicrosoft.com::dfe10f9d-68d4-4e22-a4d6-6cbac5ccb5c2" providerId="AD" clId="Web-{656A0B56-0EAD-DA23-B855-318B1E69C392}" dt="2021-11-30T14:28:16.160" v="450" actId="1076"/>
          <ac:picMkLst>
            <pc:docMk/>
            <pc:sldMk cId="897057242" sldId="285"/>
            <ac:picMk id="5" creationId="{C5B964C1-F444-44D9-935E-B3BE4EE72843}"/>
          </ac:picMkLst>
        </pc:picChg>
        <pc:picChg chg="del">
          <ac:chgData name="Philippe le Goanvic" userId="S::philippe.le-goanvic@academiedetoulouse.onmicrosoft.com::dfe10f9d-68d4-4e22-a4d6-6cbac5ccb5c2" providerId="AD" clId="Web-{656A0B56-0EAD-DA23-B855-318B1E69C392}" dt="2021-11-30T13:49:10.245" v="229"/>
          <ac:picMkLst>
            <pc:docMk/>
            <pc:sldMk cId="897057242" sldId="285"/>
            <ac:picMk id="5" creationId="{D832C02C-A886-4246-9D2E-E025B736FB8F}"/>
          </ac:picMkLst>
        </pc:picChg>
        <pc:picChg chg="add mod">
          <ac:chgData name="Philippe le Goanvic" userId="S::philippe.le-goanvic@academiedetoulouse.onmicrosoft.com::dfe10f9d-68d4-4e22-a4d6-6cbac5ccb5c2" providerId="AD" clId="Web-{656A0B56-0EAD-DA23-B855-318B1E69C392}" dt="2021-11-30T13:49:19.308" v="231" actId="1076"/>
          <ac:picMkLst>
            <pc:docMk/>
            <pc:sldMk cId="897057242" sldId="285"/>
            <ac:picMk id="8" creationId="{D6EE2DB9-1DA0-4BD0-BD8F-3092E1D6521A}"/>
          </ac:picMkLst>
        </pc:picChg>
      </pc:sldChg>
      <pc:sldChg chg="addSp modSp add replId">
        <pc:chgData name="Philippe le Goanvic" userId="S::philippe.le-goanvic@academiedetoulouse.onmicrosoft.com::dfe10f9d-68d4-4e22-a4d6-6cbac5ccb5c2" providerId="AD" clId="Web-{656A0B56-0EAD-DA23-B855-318B1E69C392}" dt="2021-11-30T14:52:56.797" v="597" actId="1076"/>
        <pc:sldMkLst>
          <pc:docMk/>
          <pc:sldMk cId="4132919367" sldId="299"/>
        </pc:sldMkLst>
        <pc:spChg chg="mod">
          <ac:chgData name="Philippe le Goanvic" userId="S::philippe.le-goanvic@academiedetoulouse.onmicrosoft.com::dfe10f9d-68d4-4e22-a4d6-6cbac5ccb5c2" providerId="AD" clId="Web-{656A0B56-0EAD-DA23-B855-318B1E69C392}" dt="2021-11-30T14:36:32.753" v="504" actId="20577"/>
          <ac:spMkLst>
            <pc:docMk/>
            <pc:sldMk cId="4132919367" sldId="299"/>
            <ac:spMk id="2" creationId="{C90C4A9C-ADBE-4FC1-B25E-8F491617B9D6}"/>
          </ac:spMkLst>
        </pc:spChg>
        <pc:spChg chg="mod">
          <ac:chgData name="Philippe le Goanvic" userId="S::philippe.le-goanvic@academiedetoulouse.onmicrosoft.com::dfe10f9d-68d4-4e22-a4d6-6cbac5ccb5c2" providerId="AD" clId="Web-{656A0B56-0EAD-DA23-B855-318B1E69C392}" dt="2021-11-30T14:46:10.301" v="567" actId="20577"/>
          <ac:spMkLst>
            <pc:docMk/>
            <pc:sldMk cId="4132919367" sldId="299"/>
            <ac:spMk id="3" creationId="{6FEC43AD-F9D0-4FA9-A482-9A08A592BB4D}"/>
          </ac:spMkLst>
        </pc:spChg>
        <pc:spChg chg="add mod">
          <ac:chgData name="Philippe le Goanvic" userId="S::philippe.le-goanvic@academiedetoulouse.onmicrosoft.com::dfe10f9d-68d4-4e22-a4d6-6cbac5ccb5c2" providerId="AD" clId="Web-{656A0B56-0EAD-DA23-B855-318B1E69C392}" dt="2021-11-30T14:52:56.797" v="597" actId="1076"/>
          <ac:spMkLst>
            <pc:docMk/>
            <pc:sldMk cId="4132919367" sldId="299"/>
            <ac:spMk id="9" creationId="{7212EC4C-9D86-4998-BAF6-AF3B44E7DAD4}"/>
          </ac:spMkLst>
        </pc:spChg>
        <pc:picChg chg="add mod">
          <ac:chgData name="Philippe le Goanvic" userId="S::philippe.le-goanvic@academiedetoulouse.onmicrosoft.com::dfe10f9d-68d4-4e22-a4d6-6cbac5ccb5c2" providerId="AD" clId="Web-{656A0B56-0EAD-DA23-B855-318B1E69C392}" dt="2021-11-30T14:48:46.446" v="573"/>
          <ac:picMkLst>
            <pc:docMk/>
            <pc:sldMk cId="4132919367" sldId="299"/>
            <ac:picMk id="5" creationId="{B90D1704-CAFF-42C0-9DB1-7F35D530CC08}"/>
          </ac:picMkLst>
        </pc:picChg>
        <pc:picChg chg="add mod">
          <ac:chgData name="Philippe le Goanvic" userId="S::philippe.le-goanvic@academiedetoulouse.onmicrosoft.com::dfe10f9d-68d4-4e22-a4d6-6cbac5ccb5c2" providerId="AD" clId="Web-{656A0B56-0EAD-DA23-B855-318B1E69C392}" dt="2021-11-30T14:48:37.446" v="572" actId="1076"/>
          <ac:picMkLst>
            <pc:docMk/>
            <pc:sldMk cId="4132919367" sldId="299"/>
            <ac:picMk id="7" creationId="{60837805-BAAE-4223-9205-6AF487B0C077}"/>
          </ac:picMkLst>
        </pc:picChg>
      </pc:sldChg>
    </pc:docChg>
  </pc:docChgLst>
  <pc:docChgLst>
    <pc:chgData name="Philippe le Goanvic" userId="S::philippe.le-goanvic@academiedetoulouse.onmicrosoft.com::dfe10f9d-68d4-4e22-a4d6-6cbac5ccb5c2" providerId="AD" clId="Web-{E64F28C1-912F-649C-2781-1C3C07F57E1C}"/>
    <pc:docChg chg="delSld modSld">
      <pc:chgData name="Philippe le Goanvic" userId="S::philippe.le-goanvic@academiedetoulouse.onmicrosoft.com::dfe10f9d-68d4-4e22-a4d6-6cbac5ccb5c2" providerId="AD" clId="Web-{E64F28C1-912F-649C-2781-1C3C07F57E1C}" dt="2022-01-03T14:20:46.224" v="109" actId="20577"/>
      <pc:docMkLst>
        <pc:docMk/>
      </pc:docMkLst>
      <pc:sldChg chg="del">
        <pc:chgData name="Philippe le Goanvic" userId="S::philippe.le-goanvic@academiedetoulouse.onmicrosoft.com::dfe10f9d-68d4-4e22-a4d6-6cbac5ccb5c2" providerId="AD" clId="Web-{E64F28C1-912F-649C-2781-1C3C07F57E1C}" dt="2022-01-03T14:16:57.688" v="56"/>
        <pc:sldMkLst>
          <pc:docMk/>
          <pc:sldMk cId="441720" sldId="262"/>
        </pc:sldMkLst>
      </pc:sldChg>
      <pc:sldChg chg="del">
        <pc:chgData name="Philippe le Goanvic" userId="S::philippe.le-goanvic@academiedetoulouse.onmicrosoft.com::dfe10f9d-68d4-4e22-a4d6-6cbac5ccb5c2" providerId="AD" clId="Web-{E64F28C1-912F-649C-2781-1C3C07F57E1C}" dt="2022-01-03T14:17:01.922" v="57"/>
        <pc:sldMkLst>
          <pc:docMk/>
          <pc:sldMk cId="1158210822" sldId="263"/>
        </pc:sldMkLst>
      </pc:sldChg>
      <pc:sldChg chg="modSp">
        <pc:chgData name="Philippe le Goanvic" userId="S::philippe.le-goanvic@academiedetoulouse.onmicrosoft.com::dfe10f9d-68d4-4e22-a4d6-6cbac5ccb5c2" providerId="AD" clId="Web-{E64F28C1-912F-649C-2781-1C3C07F57E1C}" dt="2022-01-03T14:17:13.297" v="71" actId="20577"/>
        <pc:sldMkLst>
          <pc:docMk/>
          <pc:sldMk cId="2122552487" sldId="264"/>
        </pc:sldMkLst>
        <pc:spChg chg="mod">
          <ac:chgData name="Philippe le Goanvic" userId="S::philippe.le-goanvic@academiedetoulouse.onmicrosoft.com::dfe10f9d-68d4-4e22-a4d6-6cbac5ccb5c2" providerId="AD" clId="Web-{E64F28C1-912F-649C-2781-1C3C07F57E1C}" dt="2022-01-03T14:17:13.297" v="71" actId="20577"/>
          <ac:spMkLst>
            <pc:docMk/>
            <pc:sldMk cId="2122552487" sldId="264"/>
            <ac:spMk id="2" creationId="{1A04448F-21AE-436E-812E-DD13D91D8B6B}"/>
          </ac:spMkLst>
        </pc:spChg>
      </pc:sldChg>
      <pc:sldChg chg="del">
        <pc:chgData name="Philippe le Goanvic" userId="S::philippe.le-goanvic@academiedetoulouse.onmicrosoft.com::dfe10f9d-68d4-4e22-a4d6-6cbac5ccb5c2" providerId="AD" clId="Web-{E64F28C1-912F-649C-2781-1C3C07F57E1C}" dt="2022-01-03T14:17:17.282" v="72"/>
        <pc:sldMkLst>
          <pc:docMk/>
          <pc:sldMk cId="3214056866" sldId="265"/>
        </pc:sldMkLst>
      </pc:sldChg>
      <pc:sldChg chg="modSp">
        <pc:chgData name="Philippe le Goanvic" userId="S::philippe.le-goanvic@academiedetoulouse.onmicrosoft.com::dfe10f9d-68d4-4e22-a4d6-6cbac5ccb5c2" providerId="AD" clId="Web-{E64F28C1-912F-649C-2781-1C3C07F57E1C}" dt="2022-01-03T14:17:30.391" v="76" actId="20577"/>
        <pc:sldMkLst>
          <pc:docMk/>
          <pc:sldMk cId="2385534626" sldId="266"/>
        </pc:sldMkLst>
        <pc:spChg chg="mod">
          <ac:chgData name="Philippe le Goanvic" userId="S::philippe.le-goanvic@academiedetoulouse.onmicrosoft.com::dfe10f9d-68d4-4e22-a4d6-6cbac5ccb5c2" providerId="AD" clId="Web-{E64F28C1-912F-649C-2781-1C3C07F57E1C}" dt="2022-01-03T14:17:30.391" v="76" actId="20577"/>
          <ac:spMkLst>
            <pc:docMk/>
            <pc:sldMk cId="2385534626" sldId="266"/>
            <ac:spMk id="2" creationId="{00000000-0000-0000-0000-000000000000}"/>
          </ac:spMkLst>
        </pc:spChg>
      </pc:sldChg>
      <pc:sldChg chg="modSp">
        <pc:chgData name="Philippe le Goanvic" userId="S::philippe.le-goanvic@academiedetoulouse.onmicrosoft.com::dfe10f9d-68d4-4e22-a4d6-6cbac5ccb5c2" providerId="AD" clId="Web-{E64F28C1-912F-649C-2781-1C3C07F57E1C}" dt="2022-01-03T14:15:05.747" v="55" actId="20577"/>
        <pc:sldMkLst>
          <pc:docMk/>
          <pc:sldMk cId="160099587" sldId="270"/>
        </pc:sldMkLst>
        <pc:spChg chg="mod">
          <ac:chgData name="Philippe le Goanvic" userId="S::philippe.le-goanvic@academiedetoulouse.onmicrosoft.com::dfe10f9d-68d4-4e22-a4d6-6cbac5ccb5c2" providerId="AD" clId="Web-{E64F28C1-912F-649C-2781-1C3C07F57E1C}" dt="2022-01-03T14:15:05.747" v="55" actId="20577"/>
          <ac:spMkLst>
            <pc:docMk/>
            <pc:sldMk cId="160099587" sldId="270"/>
            <ac:spMk id="3" creationId="{FD296AB6-0682-4BD1-B6AF-0658D4491F57}"/>
          </ac:spMkLst>
        </pc:spChg>
      </pc:sldChg>
      <pc:sldChg chg="modSp">
        <pc:chgData name="Philippe le Goanvic" userId="S::philippe.le-goanvic@academiedetoulouse.onmicrosoft.com::dfe10f9d-68d4-4e22-a4d6-6cbac5ccb5c2" providerId="AD" clId="Web-{E64F28C1-912F-649C-2781-1C3C07F57E1C}" dt="2022-01-03T14:09:02.441" v="1" actId="20577"/>
        <pc:sldMkLst>
          <pc:docMk/>
          <pc:sldMk cId="1059745064" sldId="280"/>
        </pc:sldMkLst>
        <pc:spChg chg="mod">
          <ac:chgData name="Philippe le Goanvic" userId="S::philippe.le-goanvic@academiedetoulouse.onmicrosoft.com::dfe10f9d-68d4-4e22-a4d6-6cbac5ccb5c2" providerId="AD" clId="Web-{E64F28C1-912F-649C-2781-1C3C07F57E1C}" dt="2022-01-03T14:09:02.441" v="1" actId="20577"/>
          <ac:spMkLst>
            <pc:docMk/>
            <pc:sldMk cId="1059745064" sldId="280"/>
            <ac:spMk id="3" creationId="{6FEC43AD-F9D0-4FA9-A482-9A08A592BB4D}"/>
          </ac:spMkLst>
        </pc:spChg>
      </pc:sldChg>
      <pc:sldChg chg="delSp modSp">
        <pc:chgData name="Philippe le Goanvic" userId="S::philippe.le-goanvic@academiedetoulouse.onmicrosoft.com::dfe10f9d-68d4-4e22-a4d6-6cbac5ccb5c2" providerId="AD" clId="Web-{E64F28C1-912F-649C-2781-1C3C07F57E1C}" dt="2022-01-03T14:20:46.224" v="109" actId="20577"/>
        <pc:sldMkLst>
          <pc:docMk/>
          <pc:sldMk cId="2174251955" sldId="297"/>
        </pc:sldMkLst>
        <pc:spChg chg="mod">
          <ac:chgData name="Philippe le Goanvic" userId="S::philippe.le-goanvic@academiedetoulouse.onmicrosoft.com::dfe10f9d-68d4-4e22-a4d6-6cbac5ccb5c2" providerId="AD" clId="Web-{E64F28C1-912F-649C-2781-1C3C07F57E1C}" dt="2022-01-03T14:11:34.366" v="11" actId="1076"/>
          <ac:spMkLst>
            <pc:docMk/>
            <pc:sldMk cId="2174251955" sldId="297"/>
            <ac:spMk id="2" creationId="{C90C4A9C-ADBE-4FC1-B25E-8F491617B9D6}"/>
          </ac:spMkLst>
        </pc:spChg>
        <pc:spChg chg="mod">
          <ac:chgData name="Philippe le Goanvic" userId="S::philippe.le-goanvic@academiedetoulouse.onmicrosoft.com::dfe10f9d-68d4-4e22-a4d6-6cbac5ccb5c2" providerId="AD" clId="Web-{E64F28C1-912F-649C-2781-1C3C07F57E1C}" dt="2022-01-03T14:20:46.224" v="109" actId="20577"/>
          <ac:spMkLst>
            <pc:docMk/>
            <pc:sldMk cId="2174251955" sldId="297"/>
            <ac:spMk id="3" creationId="{6FEC43AD-F9D0-4FA9-A482-9A08A592BB4D}"/>
          </ac:spMkLst>
        </pc:spChg>
        <pc:picChg chg="mod">
          <ac:chgData name="Philippe le Goanvic" userId="S::philippe.le-goanvic@academiedetoulouse.onmicrosoft.com::dfe10f9d-68d4-4e22-a4d6-6cbac5ccb5c2" providerId="AD" clId="Web-{E64F28C1-912F-649C-2781-1C3C07F57E1C}" dt="2022-01-03T14:19:34.879" v="84" actId="1076"/>
          <ac:picMkLst>
            <pc:docMk/>
            <pc:sldMk cId="2174251955" sldId="297"/>
            <ac:picMk id="4" creationId="{62B7CEED-18A5-4FC7-88FF-A0147E5A91C3}"/>
          </ac:picMkLst>
        </pc:picChg>
        <pc:picChg chg="del mod">
          <ac:chgData name="Philippe le Goanvic" userId="S::philippe.le-goanvic@academiedetoulouse.onmicrosoft.com::dfe10f9d-68d4-4e22-a4d6-6cbac5ccb5c2" providerId="AD" clId="Web-{E64F28C1-912F-649C-2781-1C3C07F57E1C}" dt="2022-01-03T14:19:16.253" v="82"/>
          <ac:picMkLst>
            <pc:docMk/>
            <pc:sldMk cId="2174251955" sldId="297"/>
            <ac:picMk id="8" creationId="{B9BC80F7-08E2-48A6-A711-EEA1735893A9}"/>
          </ac:picMkLst>
        </pc:picChg>
        <pc:picChg chg="mod">
          <ac:chgData name="Philippe le Goanvic" userId="S::philippe.le-goanvic@academiedetoulouse.onmicrosoft.com::dfe10f9d-68d4-4e22-a4d6-6cbac5ccb5c2" providerId="AD" clId="Web-{E64F28C1-912F-649C-2781-1C3C07F57E1C}" dt="2022-01-03T14:19:45.379" v="88" actId="14100"/>
          <ac:picMkLst>
            <pc:docMk/>
            <pc:sldMk cId="2174251955" sldId="297"/>
            <ac:picMk id="16" creationId="{BE12B604-A1DA-4C53-917F-545D86921356}"/>
          </ac:picMkLst>
        </pc:picChg>
        <pc:picChg chg="mod">
          <ac:chgData name="Philippe le Goanvic" userId="S::philippe.le-goanvic@academiedetoulouse.onmicrosoft.com::dfe10f9d-68d4-4e22-a4d6-6cbac5ccb5c2" providerId="AD" clId="Web-{E64F28C1-912F-649C-2781-1C3C07F57E1C}" dt="2022-01-03T14:19:49.645" v="89" actId="1076"/>
          <ac:picMkLst>
            <pc:docMk/>
            <pc:sldMk cId="2174251955" sldId="297"/>
            <ac:picMk id="17" creationId="{162D22BB-1C38-48EA-A2E3-8C33E239AEDB}"/>
          </ac:picMkLst>
        </pc:picChg>
      </pc:sldChg>
      <pc:sldChg chg="delSp modSp">
        <pc:chgData name="Philippe le Goanvic" userId="S::philippe.le-goanvic@academiedetoulouse.onmicrosoft.com::dfe10f9d-68d4-4e22-a4d6-6cbac5ccb5c2" providerId="AD" clId="Web-{E64F28C1-912F-649C-2781-1C3C07F57E1C}" dt="2022-01-03T14:10:35.505" v="10" actId="1076"/>
        <pc:sldMkLst>
          <pc:docMk/>
          <pc:sldMk cId="4132919367" sldId="299"/>
        </pc:sldMkLst>
        <pc:spChg chg="del mod">
          <ac:chgData name="Philippe le Goanvic" userId="S::philippe.le-goanvic@academiedetoulouse.onmicrosoft.com::dfe10f9d-68d4-4e22-a4d6-6cbac5ccb5c2" providerId="AD" clId="Web-{E64F28C1-912F-649C-2781-1C3C07F57E1C}" dt="2022-01-03T14:09:30.207" v="3"/>
          <ac:spMkLst>
            <pc:docMk/>
            <pc:sldMk cId="4132919367" sldId="299"/>
            <ac:spMk id="4" creationId="{0DE2373D-693A-423F-ADDB-35C0DF99337D}"/>
          </ac:spMkLst>
        </pc:spChg>
        <pc:spChg chg="mod">
          <ac:chgData name="Philippe le Goanvic" userId="S::philippe.le-goanvic@academiedetoulouse.onmicrosoft.com::dfe10f9d-68d4-4e22-a4d6-6cbac5ccb5c2" providerId="AD" clId="Web-{E64F28C1-912F-649C-2781-1C3C07F57E1C}" dt="2022-01-03T14:10:35.505" v="10" actId="1076"/>
          <ac:spMkLst>
            <pc:docMk/>
            <pc:sldMk cId="4132919367" sldId="299"/>
            <ac:spMk id="8" creationId="{E64BA2E6-EB80-4685-BCE1-1632CE7066E1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CE263850-BDE8-46EA-AA08-4C08D147F86C}"/>
    <pc:docChg chg="modSld">
      <pc:chgData name="Jean-Paul Adenis" userId="S::jean-paul.adenis@academiedetoulouse.onmicrosoft.com::a0362424-a098-4c37-a71d-b810d8618d84" providerId="AD" clId="Web-{CE263850-BDE8-46EA-AA08-4C08D147F86C}" dt="2022-03-17T13:41:21.677" v="235" actId="20577"/>
      <pc:docMkLst>
        <pc:docMk/>
      </pc:docMkLst>
      <pc:sldChg chg="addSp delSp modSp">
        <pc:chgData name="Jean-Paul Adenis" userId="S::jean-paul.adenis@academiedetoulouse.onmicrosoft.com::a0362424-a098-4c37-a71d-b810d8618d84" providerId="AD" clId="Web-{CE263850-BDE8-46EA-AA08-4C08D147F86C}" dt="2022-03-17T10:41:46.027" v="79" actId="20577"/>
        <pc:sldMkLst>
          <pc:docMk/>
          <pc:sldMk cId="1219136028" sldId="277"/>
        </pc:sldMkLst>
        <pc:spChg chg="mod">
          <ac:chgData name="Jean-Paul Adenis" userId="S::jean-paul.adenis@academiedetoulouse.onmicrosoft.com::a0362424-a098-4c37-a71d-b810d8618d84" providerId="AD" clId="Web-{CE263850-BDE8-46EA-AA08-4C08D147F86C}" dt="2022-03-17T10:41:46.027" v="79" actId="20577"/>
          <ac:spMkLst>
            <pc:docMk/>
            <pc:sldMk cId="1219136028" sldId="277"/>
            <ac:spMk id="3" creationId="{6FEC43AD-F9D0-4FA9-A482-9A08A592BB4D}"/>
          </ac:spMkLst>
        </pc:spChg>
        <pc:spChg chg="add del mod">
          <ac:chgData name="Jean-Paul Adenis" userId="S::jean-paul.adenis@academiedetoulouse.onmicrosoft.com::a0362424-a098-4c37-a71d-b810d8618d84" providerId="AD" clId="Web-{CE263850-BDE8-46EA-AA08-4C08D147F86C}" dt="2022-03-17T10:19:11.900" v="68"/>
          <ac:spMkLst>
            <pc:docMk/>
            <pc:sldMk cId="1219136028" sldId="277"/>
            <ac:spMk id="4" creationId="{174DAD88-448A-40EA-97B9-70FE79D535B4}"/>
          </ac:spMkLst>
        </pc:spChg>
        <pc:spChg chg="add del mod">
          <ac:chgData name="Jean-Paul Adenis" userId="S::jean-paul.adenis@academiedetoulouse.onmicrosoft.com::a0362424-a098-4c37-a71d-b810d8618d84" providerId="AD" clId="Web-{CE263850-BDE8-46EA-AA08-4C08D147F86C}" dt="2022-03-17T10:40:04.087" v="74"/>
          <ac:spMkLst>
            <pc:docMk/>
            <pc:sldMk cId="1219136028" sldId="277"/>
            <ac:spMk id="11" creationId="{F1B3D13E-10BA-4430-B8B8-4DF809F5A8C3}"/>
          </ac:spMkLst>
        </pc:spChg>
      </pc:sldChg>
      <pc:sldChg chg="addSp modSp">
        <pc:chgData name="Jean-Paul Adenis" userId="S::jean-paul.adenis@academiedetoulouse.onmicrosoft.com::a0362424-a098-4c37-a71d-b810d8618d84" providerId="AD" clId="Web-{CE263850-BDE8-46EA-AA08-4C08D147F86C}" dt="2022-03-17T13:41:21.677" v="235" actId="20577"/>
        <pc:sldMkLst>
          <pc:docMk/>
          <pc:sldMk cId="3862057024" sldId="278"/>
        </pc:sldMkLst>
        <pc:spChg chg="mod">
          <ac:chgData name="Jean-Paul Adenis" userId="S::jean-paul.adenis@academiedetoulouse.onmicrosoft.com::a0362424-a098-4c37-a71d-b810d8618d84" providerId="AD" clId="Web-{CE263850-BDE8-46EA-AA08-4C08D147F86C}" dt="2022-03-17T13:41:21.677" v="235" actId="20577"/>
          <ac:spMkLst>
            <pc:docMk/>
            <pc:sldMk cId="3862057024" sldId="278"/>
            <ac:spMk id="3" creationId="{6FEC43AD-F9D0-4FA9-A482-9A08A592BB4D}"/>
          </ac:spMkLst>
        </pc:spChg>
        <pc:spChg chg="add mod">
          <ac:chgData name="Jean-Paul Adenis" userId="S::jean-paul.adenis@academiedetoulouse.onmicrosoft.com::a0362424-a098-4c37-a71d-b810d8618d84" providerId="AD" clId="Web-{CE263850-BDE8-46EA-AA08-4C08D147F86C}" dt="2022-03-17T13:05:54.395" v="136" actId="1076"/>
          <ac:spMkLst>
            <pc:docMk/>
            <pc:sldMk cId="3862057024" sldId="278"/>
            <ac:spMk id="11" creationId="{A72694BE-C1AD-4581-AAFB-6107DCA0D4E6}"/>
          </ac:spMkLst>
        </pc:spChg>
        <pc:spChg chg="add mod">
          <ac:chgData name="Jean-Paul Adenis" userId="S::jean-paul.adenis@academiedetoulouse.onmicrosoft.com::a0362424-a098-4c37-a71d-b810d8618d84" providerId="AD" clId="Web-{CE263850-BDE8-46EA-AA08-4C08D147F86C}" dt="2022-03-17T13:09:06.102" v="159" actId="1076"/>
          <ac:spMkLst>
            <pc:docMk/>
            <pc:sldMk cId="3862057024" sldId="278"/>
            <ac:spMk id="12" creationId="{795A4451-A017-43CA-B2E6-2BDFC2153A99}"/>
          </ac:spMkLst>
        </pc:spChg>
        <pc:picChg chg="mod">
          <ac:chgData name="Jean-Paul Adenis" userId="S::jean-paul.adenis@academiedetoulouse.onmicrosoft.com::a0362424-a098-4c37-a71d-b810d8618d84" providerId="AD" clId="Web-{CE263850-BDE8-46EA-AA08-4C08D147F86C}" dt="2022-03-17T12:55:40.725" v="114" actId="1076"/>
          <ac:picMkLst>
            <pc:docMk/>
            <pc:sldMk cId="3862057024" sldId="278"/>
            <ac:picMk id="10" creationId="{DD22BE19-A22F-42F6-94A1-253E1AE6469D}"/>
          </ac:picMkLst>
        </pc:picChg>
      </pc:sldChg>
      <pc:sldChg chg="modSp">
        <pc:chgData name="Jean-Paul Adenis" userId="S::jean-paul.adenis@academiedetoulouse.onmicrosoft.com::a0362424-a098-4c37-a71d-b810d8618d84" providerId="AD" clId="Web-{CE263850-BDE8-46EA-AA08-4C08D147F86C}" dt="2022-03-17T13:37:42.750" v="233" actId="20577"/>
        <pc:sldMkLst>
          <pc:docMk/>
          <pc:sldMk cId="897057242" sldId="285"/>
        </pc:sldMkLst>
        <pc:spChg chg="mod">
          <ac:chgData name="Jean-Paul Adenis" userId="S::jean-paul.adenis@academiedetoulouse.onmicrosoft.com::a0362424-a098-4c37-a71d-b810d8618d84" providerId="AD" clId="Web-{CE263850-BDE8-46EA-AA08-4C08D147F86C}" dt="2022-03-17T13:37:42.750" v="233" actId="20577"/>
          <ac:spMkLst>
            <pc:docMk/>
            <pc:sldMk cId="897057242" sldId="285"/>
            <ac:spMk id="10" creationId="{B2EA5722-722C-47E2-99D1-52FAC24228EA}"/>
          </ac:spMkLst>
        </pc:spChg>
      </pc:sldChg>
      <pc:sldChg chg="addSp delSp modSp">
        <pc:chgData name="Jean-Paul Adenis" userId="S::jean-paul.adenis@academiedetoulouse.onmicrosoft.com::a0362424-a098-4c37-a71d-b810d8618d84" providerId="AD" clId="Web-{CE263850-BDE8-46EA-AA08-4C08D147F86C}" dt="2022-03-17T13:26:32.235" v="192"/>
        <pc:sldMkLst>
          <pc:docMk/>
          <pc:sldMk cId="2609067039" sldId="300"/>
        </pc:sldMkLst>
        <pc:spChg chg="add mod">
          <ac:chgData name="Jean-Paul Adenis" userId="S::jean-paul.adenis@academiedetoulouse.onmicrosoft.com::a0362424-a098-4c37-a71d-b810d8618d84" providerId="AD" clId="Web-{CE263850-BDE8-46EA-AA08-4C08D147F86C}" dt="2022-03-17T13:25:07.655" v="186" actId="1076"/>
          <ac:spMkLst>
            <pc:docMk/>
            <pc:sldMk cId="2609067039" sldId="300"/>
            <ac:spMk id="7" creationId="{EEFFEAB5-A46A-497D-A48E-317A23B62C58}"/>
          </ac:spMkLst>
        </pc:spChg>
        <pc:spChg chg="add del mod">
          <ac:chgData name="Jean-Paul Adenis" userId="S::jean-paul.adenis@academiedetoulouse.onmicrosoft.com::a0362424-a098-4c37-a71d-b810d8618d84" providerId="AD" clId="Web-{CE263850-BDE8-46EA-AA08-4C08D147F86C}" dt="2022-03-17T13:26:32.235" v="192"/>
          <ac:spMkLst>
            <pc:docMk/>
            <pc:sldMk cId="2609067039" sldId="300"/>
            <ac:spMk id="9" creationId="{D1722A18-1406-4F3A-9D84-EB002C688050}"/>
          </ac:spMkLst>
        </pc:spChg>
      </pc:sldChg>
      <pc:sldChg chg="modSp">
        <pc:chgData name="Jean-Paul Adenis" userId="S::jean-paul.adenis@academiedetoulouse.onmicrosoft.com::a0362424-a098-4c37-a71d-b810d8618d84" providerId="AD" clId="Web-{CE263850-BDE8-46EA-AA08-4C08D147F86C}" dt="2022-03-17T13:33:04.197" v="231" actId="20577"/>
        <pc:sldMkLst>
          <pc:docMk/>
          <pc:sldMk cId="2948852819" sldId="301"/>
        </pc:sldMkLst>
        <pc:spChg chg="mod">
          <ac:chgData name="Jean-Paul Adenis" userId="S::jean-paul.adenis@academiedetoulouse.onmicrosoft.com::a0362424-a098-4c37-a71d-b810d8618d84" providerId="AD" clId="Web-{CE263850-BDE8-46EA-AA08-4C08D147F86C}" dt="2022-03-17T13:33:04.197" v="231" actId="20577"/>
          <ac:spMkLst>
            <pc:docMk/>
            <pc:sldMk cId="2948852819" sldId="301"/>
            <ac:spMk id="2" creationId="{C90C4A9C-ADBE-4FC1-B25E-8F491617B9D6}"/>
          </ac:spMkLst>
        </pc:spChg>
        <pc:spChg chg="mod">
          <ac:chgData name="Jean-Paul Adenis" userId="S::jean-paul.adenis@academiedetoulouse.onmicrosoft.com::a0362424-a098-4c37-a71d-b810d8618d84" providerId="AD" clId="Web-{CE263850-BDE8-46EA-AA08-4C08D147F86C}" dt="2022-03-17T13:30:53.053" v="213" actId="1076"/>
          <ac:spMkLst>
            <pc:docMk/>
            <pc:sldMk cId="2948852819" sldId="301"/>
            <ac:spMk id="3" creationId="{6FEC43AD-F9D0-4FA9-A482-9A08A592BB4D}"/>
          </ac:spMkLst>
        </pc:spChg>
        <pc:spChg chg="mod">
          <ac:chgData name="Jean-Paul Adenis" userId="S::jean-paul.adenis@academiedetoulouse.onmicrosoft.com::a0362424-a098-4c37-a71d-b810d8618d84" providerId="AD" clId="Web-{CE263850-BDE8-46EA-AA08-4C08D147F86C}" dt="2022-03-17T13:31:09.788" v="216" actId="1076"/>
          <ac:spMkLst>
            <pc:docMk/>
            <pc:sldMk cId="2948852819" sldId="301"/>
            <ac:spMk id="7" creationId="{9DB3E952-2FF5-4378-96B7-E53DF88854C7}"/>
          </ac:spMkLst>
        </pc:spChg>
        <pc:picChg chg="mod">
          <ac:chgData name="Jean-Paul Adenis" userId="S::jean-paul.adenis@academiedetoulouse.onmicrosoft.com::a0362424-a098-4c37-a71d-b810d8618d84" providerId="AD" clId="Web-{CE263850-BDE8-46EA-AA08-4C08D147F86C}" dt="2022-03-17T13:31:09.788" v="214" actId="1076"/>
          <ac:picMkLst>
            <pc:docMk/>
            <pc:sldMk cId="2948852819" sldId="301"/>
            <ac:picMk id="4" creationId="{62B7CEED-18A5-4FC7-88FF-A0147E5A91C3}"/>
          </ac:picMkLst>
        </pc:picChg>
        <pc:picChg chg="mod">
          <ac:chgData name="Jean-Paul Adenis" userId="S::jean-paul.adenis@academiedetoulouse.onmicrosoft.com::a0362424-a098-4c37-a71d-b810d8618d84" providerId="AD" clId="Web-{CE263850-BDE8-46EA-AA08-4C08D147F86C}" dt="2022-03-17T13:31:09.788" v="215" actId="1076"/>
          <ac:picMkLst>
            <pc:docMk/>
            <pc:sldMk cId="2948852819" sldId="301"/>
            <ac:picMk id="8" creationId="{B9BC80F7-08E2-48A6-A711-EEA1735893A9}"/>
          </ac:picMkLst>
        </pc:picChg>
      </pc:sldChg>
      <pc:sldChg chg="modSp">
        <pc:chgData name="Jean-Paul Adenis" userId="S::jean-paul.adenis@academiedetoulouse.onmicrosoft.com::a0362424-a098-4c37-a71d-b810d8618d84" providerId="AD" clId="Web-{CE263850-BDE8-46EA-AA08-4C08D147F86C}" dt="2022-03-17T13:32:51.493" v="227" actId="20577"/>
        <pc:sldMkLst>
          <pc:docMk/>
          <pc:sldMk cId="3096185223" sldId="305"/>
        </pc:sldMkLst>
        <pc:spChg chg="mod">
          <ac:chgData name="Jean-Paul Adenis" userId="S::jean-paul.adenis@academiedetoulouse.onmicrosoft.com::a0362424-a098-4c37-a71d-b810d8618d84" providerId="AD" clId="Web-{CE263850-BDE8-46EA-AA08-4C08D147F86C}" dt="2022-03-17T13:32:51.493" v="227" actId="20577"/>
          <ac:spMkLst>
            <pc:docMk/>
            <pc:sldMk cId="3096185223" sldId="305"/>
            <ac:spMk id="2" creationId="{C90C4A9C-ADBE-4FC1-B25E-8F491617B9D6}"/>
          </ac:spMkLst>
        </pc:spChg>
        <pc:spChg chg="mod">
          <ac:chgData name="Jean-Paul Adenis" userId="S::jean-paul.adenis@academiedetoulouse.onmicrosoft.com::a0362424-a098-4c37-a71d-b810d8618d84" providerId="AD" clId="Web-{CE263850-BDE8-46EA-AA08-4C08D147F86C}" dt="2022-03-17T13:31:30.023" v="221" actId="1076"/>
          <ac:spMkLst>
            <pc:docMk/>
            <pc:sldMk cId="3096185223" sldId="305"/>
            <ac:spMk id="5" creationId="{07B9B4BA-7928-4593-8030-F91499D7B38B}"/>
          </ac:spMkLst>
        </pc:spChg>
        <pc:picChg chg="mod">
          <ac:chgData name="Jean-Paul Adenis" userId="S::jean-paul.adenis@academiedetoulouse.onmicrosoft.com::a0362424-a098-4c37-a71d-b810d8618d84" providerId="AD" clId="Web-{CE263850-BDE8-46EA-AA08-4C08D147F86C}" dt="2022-03-17T13:31:30.007" v="219" actId="1076"/>
          <ac:picMkLst>
            <pc:docMk/>
            <pc:sldMk cId="3096185223" sldId="305"/>
            <ac:picMk id="4" creationId="{62B7CEED-18A5-4FC7-88FF-A0147E5A91C3}"/>
          </ac:picMkLst>
        </pc:picChg>
        <pc:picChg chg="mod">
          <ac:chgData name="Jean-Paul Adenis" userId="S::jean-paul.adenis@academiedetoulouse.onmicrosoft.com::a0362424-a098-4c37-a71d-b810d8618d84" providerId="AD" clId="Web-{CE263850-BDE8-46EA-AA08-4C08D147F86C}" dt="2022-03-17T13:31:30.023" v="220" actId="1076"/>
          <ac:picMkLst>
            <pc:docMk/>
            <pc:sldMk cId="3096185223" sldId="305"/>
            <ac:picMk id="8" creationId="{B9BC80F7-08E2-48A6-A711-EEA1735893A9}"/>
          </ac:picMkLst>
        </pc:picChg>
      </pc:sldChg>
      <pc:sldChg chg="modSp">
        <pc:chgData name="Jean-Paul Adenis" userId="S::jean-paul.adenis@academiedetoulouse.onmicrosoft.com::a0362424-a098-4c37-a71d-b810d8618d84" providerId="AD" clId="Web-{CE263850-BDE8-46EA-AA08-4C08D147F86C}" dt="2022-03-17T13:32:55.540" v="229" actId="20577"/>
        <pc:sldMkLst>
          <pc:docMk/>
          <pc:sldMk cId="312270291" sldId="306"/>
        </pc:sldMkLst>
        <pc:spChg chg="mod">
          <ac:chgData name="Jean-Paul Adenis" userId="S::jean-paul.adenis@academiedetoulouse.onmicrosoft.com::a0362424-a098-4c37-a71d-b810d8618d84" providerId="AD" clId="Web-{CE263850-BDE8-46EA-AA08-4C08D147F86C}" dt="2022-03-17T13:32:55.540" v="229" actId="20577"/>
          <ac:spMkLst>
            <pc:docMk/>
            <pc:sldMk cId="312270291" sldId="306"/>
            <ac:spMk id="2" creationId="{C90C4A9C-ADBE-4FC1-B25E-8F491617B9D6}"/>
          </ac:spMkLst>
        </pc:spChg>
        <pc:picChg chg="mod">
          <ac:chgData name="Jean-Paul Adenis" userId="S::jean-paul.adenis@academiedetoulouse.onmicrosoft.com::a0362424-a098-4c37-a71d-b810d8618d84" providerId="AD" clId="Web-{CE263850-BDE8-46EA-AA08-4C08D147F86C}" dt="2022-03-17T13:31:45.898" v="224" actId="1076"/>
          <ac:picMkLst>
            <pc:docMk/>
            <pc:sldMk cId="312270291" sldId="306"/>
            <ac:picMk id="4" creationId="{62B7CEED-18A5-4FC7-88FF-A0147E5A91C3}"/>
          </ac:picMkLst>
        </pc:picChg>
        <pc:picChg chg="mod">
          <ac:chgData name="Jean-Paul Adenis" userId="S::jean-paul.adenis@academiedetoulouse.onmicrosoft.com::a0362424-a098-4c37-a71d-b810d8618d84" providerId="AD" clId="Web-{CE263850-BDE8-46EA-AA08-4C08D147F86C}" dt="2022-03-17T13:31:45.898" v="225" actId="1076"/>
          <ac:picMkLst>
            <pc:docMk/>
            <pc:sldMk cId="312270291" sldId="306"/>
            <ac:picMk id="8" creationId="{B9BC80F7-08E2-48A6-A711-EEA1735893A9}"/>
          </ac:picMkLst>
        </pc:picChg>
      </pc:sldChg>
    </pc:docChg>
  </pc:docChgLst>
  <pc:docChgLst>
    <pc:chgData name="Philippe le Goanvic" userId="S::philippe.le-goanvic@academiedetoulouse.onmicrosoft.com::dfe10f9d-68d4-4e22-a4d6-6cbac5ccb5c2" providerId="AD" clId="Web-{8A6B8487-3A07-8CF8-B35C-9E93FA3484C6}"/>
    <pc:docChg chg="modSld">
      <pc:chgData name="Philippe le Goanvic" userId="S::philippe.le-goanvic@academiedetoulouse.onmicrosoft.com::dfe10f9d-68d4-4e22-a4d6-6cbac5ccb5c2" providerId="AD" clId="Web-{8A6B8487-3A07-8CF8-B35C-9E93FA3484C6}" dt="2021-12-20T09:39:39.742" v="242" actId="20577"/>
      <pc:docMkLst>
        <pc:docMk/>
      </pc:docMkLst>
      <pc:sldChg chg="modSp">
        <pc:chgData name="Philippe le Goanvic" userId="S::philippe.le-goanvic@academiedetoulouse.onmicrosoft.com::dfe10f9d-68d4-4e22-a4d6-6cbac5ccb5c2" providerId="AD" clId="Web-{8A6B8487-3A07-8CF8-B35C-9E93FA3484C6}" dt="2021-12-20T09:39:39.742" v="242" actId="20577"/>
        <pc:sldMkLst>
          <pc:docMk/>
          <pc:sldMk cId="160099587" sldId="270"/>
        </pc:sldMkLst>
        <pc:spChg chg="mod">
          <ac:chgData name="Philippe le Goanvic" userId="S::philippe.le-goanvic@academiedetoulouse.onmicrosoft.com::dfe10f9d-68d4-4e22-a4d6-6cbac5ccb5c2" providerId="AD" clId="Web-{8A6B8487-3A07-8CF8-B35C-9E93FA3484C6}" dt="2021-12-20T09:39:39.742" v="242" actId="20577"/>
          <ac:spMkLst>
            <pc:docMk/>
            <pc:sldMk cId="160099587" sldId="270"/>
            <ac:spMk id="3" creationId="{FD296AB6-0682-4BD1-B6AF-0658D4491F57}"/>
          </ac:spMkLst>
        </pc:spChg>
      </pc:sldChg>
    </pc:docChg>
  </pc:docChgLst>
  <pc:docChgLst>
    <pc:chgData name="Vincent Murat" userId="S::vincent.murat@academiedetoulouse.onmicrosoft.com::88307fb4-8d0e-4a2b-9bd6-4398e41913a0" providerId="AD" clId="Web-{A266A3DC-D179-CFFF-6C7B-C59D0EE0AA19}"/>
    <pc:docChg chg="modSld">
      <pc:chgData name="Vincent Murat" userId="S::vincent.murat@academiedetoulouse.onmicrosoft.com::88307fb4-8d0e-4a2b-9bd6-4398e41913a0" providerId="AD" clId="Web-{A266A3DC-D179-CFFF-6C7B-C59D0EE0AA19}" dt="2021-12-02T14:50:53.605" v="121"/>
      <pc:docMkLst>
        <pc:docMk/>
      </pc:docMkLst>
      <pc:sldChg chg="addSp delSp modSp">
        <pc:chgData name="Vincent Murat" userId="S::vincent.murat@academiedetoulouse.onmicrosoft.com::88307fb4-8d0e-4a2b-9bd6-4398e41913a0" providerId="AD" clId="Web-{A266A3DC-D179-CFFF-6C7B-C59D0EE0AA19}" dt="2021-12-02T14:50:11.495" v="120"/>
        <pc:sldMkLst>
          <pc:docMk/>
          <pc:sldMk cId="40108705" sldId="268"/>
        </pc:sldMkLst>
        <pc:spChg chg="mod">
          <ac:chgData name="Vincent Murat" userId="S::vincent.murat@academiedetoulouse.onmicrosoft.com::88307fb4-8d0e-4a2b-9bd6-4398e41913a0" providerId="AD" clId="Web-{A266A3DC-D179-CFFF-6C7B-C59D0EE0AA19}" dt="2021-12-02T14:41:47.048" v="82" actId="1076"/>
          <ac:spMkLst>
            <pc:docMk/>
            <pc:sldMk cId="40108705" sldId="268"/>
            <ac:spMk id="2" creationId="{C90C4A9C-ADBE-4FC1-B25E-8F491617B9D6}"/>
          </ac:spMkLst>
        </pc:spChg>
        <pc:spChg chg="add del mod">
          <ac:chgData name="Vincent Murat" userId="S::vincent.murat@academiedetoulouse.onmicrosoft.com::88307fb4-8d0e-4a2b-9bd6-4398e41913a0" providerId="AD" clId="Web-{A266A3DC-D179-CFFF-6C7B-C59D0EE0AA19}" dt="2021-12-02T14:39:05.796" v="50"/>
          <ac:spMkLst>
            <pc:docMk/>
            <pc:sldMk cId="40108705" sldId="268"/>
            <ac:spMk id="4" creationId="{64930E22-E63A-42ED-98C1-ED2FBC0E280E}"/>
          </ac:spMkLst>
        </pc:spChg>
        <pc:spChg chg="add mod ord topLvl">
          <ac:chgData name="Vincent Murat" userId="S::vincent.murat@academiedetoulouse.onmicrosoft.com::88307fb4-8d0e-4a2b-9bd6-4398e41913a0" providerId="AD" clId="Web-{A266A3DC-D179-CFFF-6C7B-C59D0EE0AA19}" dt="2021-12-02T14:50:11.495" v="120"/>
          <ac:spMkLst>
            <pc:docMk/>
            <pc:sldMk cId="40108705" sldId="268"/>
            <ac:spMk id="5" creationId="{00B18562-1D87-417E-8190-6805B8796F90}"/>
          </ac:spMkLst>
        </pc:spChg>
        <pc:grpChg chg="add del mod">
          <ac:chgData name="Vincent Murat" userId="S::vincent.murat@academiedetoulouse.onmicrosoft.com::88307fb4-8d0e-4a2b-9bd6-4398e41913a0" providerId="AD" clId="Web-{A266A3DC-D179-CFFF-6C7B-C59D0EE0AA19}" dt="2021-12-02T14:46:50.929" v="109"/>
          <ac:grpSpMkLst>
            <pc:docMk/>
            <pc:sldMk cId="40108705" sldId="268"/>
            <ac:grpSpMk id="11" creationId="{059F7B3E-3EB0-4949-A918-3839282CE3B3}"/>
          </ac:grpSpMkLst>
        </pc:grpChg>
        <pc:picChg chg="del mod">
          <ac:chgData name="Vincent Murat" userId="S::vincent.murat@academiedetoulouse.onmicrosoft.com::88307fb4-8d0e-4a2b-9bd6-4398e41913a0" providerId="AD" clId="Web-{A266A3DC-D179-CFFF-6C7B-C59D0EE0AA19}" dt="2021-12-02T14:38:47.733" v="48"/>
          <ac:picMkLst>
            <pc:docMk/>
            <pc:sldMk cId="40108705" sldId="268"/>
            <ac:picMk id="3" creationId="{DFBD50F1-F2AA-41F7-83B8-9A541F4F3D2A}"/>
          </ac:picMkLst>
        </pc:picChg>
        <pc:picChg chg="add del mod">
          <ac:chgData name="Vincent Murat" userId="S::vincent.murat@academiedetoulouse.onmicrosoft.com::88307fb4-8d0e-4a2b-9bd6-4398e41913a0" providerId="AD" clId="Web-{A266A3DC-D179-CFFF-6C7B-C59D0EE0AA19}" dt="2021-12-02T14:45:17.349" v="95"/>
          <ac:picMkLst>
            <pc:docMk/>
            <pc:sldMk cId="40108705" sldId="268"/>
            <ac:picMk id="8" creationId="{F3AB9434-4046-48C6-9EE1-72FBD85C8E1E}"/>
          </ac:picMkLst>
        </pc:picChg>
        <pc:picChg chg="add mod topLvl">
          <ac:chgData name="Vincent Murat" userId="S::vincent.murat@academiedetoulouse.onmicrosoft.com::88307fb4-8d0e-4a2b-9bd6-4398e41913a0" providerId="AD" clId="Web-{A266A3DC-D179-CFFF-6C7B-C59D0EE0AA19}" dt="2021-12-02T14:46:50.929" v="109"/>
          <ac:picMkLst>
            <pc:docMk/>
            <pc:sldMk cId="40108705" sldId="268"/>
            <ac:picMk id="10" creationId="{3184199C-76C3-419D-A675-9794A26C404E}"/>
          </ac:picMkLst>
        </pc:picChg>
      </pc:sldChg>
      <pc:sldChg chg="addSp delSp modSp">
        <pc:chgData name="Vincent Murat" userId="S::vincent.murat@academiedetoulouse.onmicrosoft.com::88307fb4-8d0e-4a2b-9bd6-4398e41913a0" providerId="AD" clId="Web-{A266A3DC-D179-CFFF-6C7B-C59D0EE0AA19}" dt="2021-12-02T14:50:53.605" v="121"/>
        <pc:sldMkLst>
          <pc:docMk/>
          <pc:sldMk cId="3238406350" sldId="269"/>
        </pc:sldMkLst>
        <pc:spChg chg="add del">
          <ac:chgData name="Vincent Murat" userId="S::vincent.murat@academiedetoulouse.onmicrosoft.com::88307fb4-8d0e-4a2b-9bd6-4398e41913a0" providerId="AD" clId="Web-{A266A3DC-D179-CFFF-6C7B-C59D0EE0AA19}" dt="2021-12-02T14:42:24.518" v="84"/>
          <ac:spMkLst>
            <pc:docMk/>
            <pc:sldMk cId="3238406350" sldId="269"/>
            <ac:spMk id="4" creationId="{62877C9C-2ACF-49A1-ABAE-800C5D3FE87C}"/>
          </ac:spMkLst>
        </pc:spChg>
        <pc:picChg chg="add del mod">
          <ac:chgData name="Vincent Murat" userId="S::vincent.murat@academiedetoulouse.onmicrosoft.com::88307fb4-8d0e-4a2b-9bd6-4398e41913a0" providerId="AD" clId="Web-{A266A3DC-D179-CFFF-6C7B-C59D0EE0AA19}" dt="2021-12-02T14:32:11.882" v="17"/>
          <ac:picMkLst>
            <pc:docMk/>
            <pc:sldMk cId="3238406350" sldId="269"/>
            <ac:picMk id="3" creationId="{0098A71B-E0ED-424B-B59E-A1B1CB2E8FBE}"/>
          </ac:picMkLst>
        </pc:picChg>
        <pc:picChg chg="add del mod">
          <ac:chgData name="Vincent Murat" userId="S::vincent.murat@academiedetoulouse.onmicrosoft.com::88307fb4-8d0e-4a2b-9bd6-4398e41913a0" providerId="AD" clId="Web-{A266A3DC-D179-CFFF-6C7B-C59D0EE0AA19}" dt="2021-12-02T14:34:10.634" v="28"/>
          <ac:picMkLst>
            <pc:docMk/>
            <pc:sldMk cId="3238406350" sldId="269"/>
            <ac:picMk id="7" creationId="{C7BE79A7-210A-4EFB-99B9-8293A30549B7}"/>
          </ac:picMkLst>
        </pc:picChg>
        <pc:picChg chg="add del mod">
          <ac:chgData name="Vincent Murat" userId="S::vincent.murat@academiedetoulouse.onmicrosoft.com::88307fb4-8d0e-4a2b-9bd6-4398e41913a0" providerId="AD" clId="Web-{A266A3DC-D179-CFFF-6C7B-C59D0EE0AA19}" dt="2021-12-02T14:34:47.400" v="38"/>
          <ac:picMkLst>
            <pc:docMk/>
            <pc:sldMk cId="3238406350" sldId="269"/>
            <ac:picMk id="8" creationId="{5273E0AF-FF74-4E98-AE58-EB627515616F}"/>
          </ac:picMkLst>
        </pc:picChg>
        <pc:picChg chg="add del mod">
          <ac:chgData name="Vincent Murat" userId="S::vincent.murat@academiedetoulouse.onmicrosoft.com::88307fb4-8d0e-4a2b-9bd6-4398e41913a0" providerId="AD" clId="Web-{A266A3DC-D179-CFFF-6C7B-C59D0EE0AA19}" dt="2021-12-02T14:42:20.299" v="83"/>
          <ac:picMkLst>
            <pc:docMk/>
            <pc:sldMk cId="3238406350" sldId="269"/>
            <ac:picMk id="9" creationId="{9E9853B8-0A9E-4DC6-8418-9BCA2A663868}"/>
          </ac:picMkLst>
        </pc:picChg>
        <pc:picChg chg="add del mod">
          <ac:chgData name="Vincent Murat" userId="S::vincent.murat@academiedetoulouse.onmicrosoft.com::88307fb4-8d0e-4a2b-9bd6-4398e41913a0" providerId="AD" clId="Web-{A266A3DC-D179-CFFF-6C7B-C59D0EE0AA19}" dt="2021-12-02T14:50:53.605" v="121"/>
          <ac:picMkLst>
            <pc:docMk/>
            <pc:sldMk cId="3238406350" sldId="269"/>
            <ac:picMk id="10" creationId="{8D862BB2-46F5-4DAF-B1BC-FF620822B41C}"/>
          </ac:picMkLst>
        </pc:picChg>
      </pc:sldChg>
    </pc:docChg>
  </pc:docChgLst>
  <pc:docChgLst>
    <pc:chgData name="Arnaud Masselot" userId="S::arnaud.masselot@academiedetoulouse.onmicrosoft.com::395da943-f42b-4ff9-88a7-26f257e64acd" providerId="AD" clId="Web-{50A5C741-FCC3-2D60-FD13-6FB55359F5BC}"/>
    <pc:docChg chg="delSld modSld">
      <pc:chgData name="Arnaud Masselot" userId="S::arnaud.masselot@academiedetoulouse.onmicrosoft.com::395da943-f42b-4ff9-88a7-26f257e64acd" providerId="AD" clId="Web-{50A5C741-FCC3-2D60-FD13-6FB55359F5BC}" dt="2022-03-23T08:26:03.423" v="67"/>
      <pc:docMkLst>
        <pc:docMk/>
      </pc:docMkLst>
      <pc:sldChg chg="modSp">
        <pc:chgData name="Arnaud Masselot" userId="S::arnaud.masselot@academiedetoulouse.onmicrosoft.com::395da943-f42b-4ff9-88a7-26f257e64acd" providerId="AD" clId="Web-{50A5C741-FCC3-2D60-FD13-6FB55359F5BC}" dt="2022-03-23T07:53:25.703" v="57" actId="1076"/>
        <pc:sldMkLst>
          <pc:docMk/>
          <pc:sldMk cId="160099587" sldId="270"/>
        </pc:sldMkLst>
        <pc:spChg chg="mod">
          <ac:chgData name="Arnaud Masselot" userId="S::arnaud.masselot@academiedetoulouse.onmicrosoft.com::395da943-f42b-4ff9-88a7-26f257e64acd" providerId="AD" clId="Web-{50A5C741-FCC3-2D60-FD13-6FB55359F5BC}" dt="2022-03-23T07:53:25.703" v="57" actId="1076"/>
          <ac:spMkLst>
            <pc:docMk/>
            <pc:sldMk cId="160099587" sldId="270"/>
            <ac:spMk id="2" creationId="{C90C4A9C-ADBE-4FC1-B25E-8F491617B9D6}"/>
          </ac:spMkLst>
        </pc:spChg>
        <pc:spChg chg="mod">
          <ac:chgData name="Arnaud Masselot" userId="S::arnaud.masselot@academiedetoulouse.onmicrosoft.com::395da943-f42b-4ff9-88a7-26f257e64acd" providerId="AD" clId="Web-{50A5C741-FCC3-2D60-FD13-6FB55359F5BC}" dt="2022-03-23T07:53:17.703" v="55" actId="1076"/>
          <ac:spMkLst>
            <pc:docMk/>
            <pc:sldMk cId="160099587" sldId="270"/>
            <ac:spMk id="3" creationId="{FD296AB6-0682-4BD1-B6AF-0658D4491F57}"/>
          </ac:spMkLst>
        </pc:spChg>
      </pc:sldChg>
      <pc:sldChg chg="modSp">
        <pc:chgData name="Arnaud Masselot" userId="S::arnaud.masselot@academiedetoulouse.onmicrosoft.com::395da943-f42b-4ff9-88a7-26f257e64acd" providerId="AD" clId="Web-{50A5C741-FCC3-2D60-FD13-6FB55359F5BC}" dt="2022-03-23T08:04:32.938" v="65" actId="20577"/>
        <pc:sldMkLst>
          <pc:docMk/>
          <pc:sldMk cId="1219136028" sldId="277"/>
        </pc:sldMkLst>
        <pc:spChg chg="mod">
          <ac:chgData name="Arnaud Masselot" userId="S::arnaud.masselot@academiedetoulouse.onmicrosoft.com::395da943-f42b-4ff9-88a7-26f257e64acd" providerId="AD" clId="Web-{50A5C741-FCC3-2D60-FD13-6FB55359F5BC}" dt="2022-03-23T08:04:32.938" v="65" actId="20577"/>
          <ac:spMkLst>
            <pc:docMk/>
            <pc:sldMk cId="1219136028" sldId="277"/>
            <ac:spMk id="3" creationId="{6FEC43AD-F9D0-4FA9-A482-9A08A592BB4D}"/>
          </ac:spMkLst>
        </pc:spChg>
        <pc:picChg chg="mod">
          <ac:chgData name="Arnaud Masselot" userId="S::arnaud.masselot@academiedetoulouse.onmicrosoft.com::395da943-f42b-4ff9-88a7-26f257e64acd" providerId="AD" clId="Web-{50A5C741-FCC3-2D60-FD13-6FB55359F5BC}" dt="2022-03-23T08:03:42.093" v="63" actId="14100"/>
          <ac:picMkLst>
            <pc:docMk/>
            <pc:sldMk cId="1219136028" sldId="277"/>
            <ac:picMk id="7" creationId="{13C0D90C-BBE7-45E3-80FD-96E3BEC8191B}"/>
          </ac:picMkLst>
        </pc:picChg>
      </pc:sldChg>
      <pc:sldChg chg="modSp">
        <pc:chgData name="Arnaud Masselot" userId="S::arnaud.masselot@academiedetoulouse.onmicrosoft.com::395da943-f42b-4ff9-88a7-26f257e64acd" providerId="AD" clId="Web-{50A5C741-FCC3-2D60-FD13-6FB55359F5BC}" dt="2022-03-23T08:08:30.350" v="66" actId="20577"/>
        <pc:sldMkLst>
          <pc:docMk/>
          <pc:sldMk cId="1059745064" sldId="280"/>
        </pc:sldMkLst>
        <pc:spChg chg="mod">
          <ac:chgData name="Arnaud Masselot" userId="S::arnaud.masselot@academiedetoulouse.onmicrosoft.com::395da943-f42b-4ff9-88a7-26f257e64acd" providerId="AD" clId="Web-{50A5C741-FCC3-2D60-FD13-6FB55359F5BC}" dt="2022-03-23T08:08:30.350" v="66" actId="20577"/>
          <ac:spMkLst>
            <pc:docMk/>
            <pc:sldMk cId="1059745064" sldId="280"/>
            <ac:spMk id="17" creationId="{6961CE91-2742-4D0B-92F4-3F2046482149}"/>
          </ac:spMkLst>
        </pc:spChg>
      </pc:sldChg>
      <pc:sldChg chg="del">
        <pc:chgData name="Arnaud Masselot" userId="S::arnaud.masselot@academiedetoulouse.onmicrosoft.com::395da943-f42b-4ff9-88a7-26f257e64acd" providerId="AD" clId="Web-{50A5C741-FCC3-2D60-FD13-6FB55359F5BC}" dt="2022-03-23T08:26:03.423" v="67"/>
        <pc:sldMkLst>
          <pc:docMk/>
          <pc:sldMk cId="312270291" sldId="306"/>
        </pc:sldMkLst>
      </pc:sldChg>
    </pc:docChg>
  </pc:docChgLst>
  <pc:docChgLst>
    <pc:chgData name="Philippe le Goanvic" userId="S::philippe.le-goanvic@academiedetoulouse.onmicrosoft.com::dfe10f9d-68d4-4e22-a4d6-6cbac5ccb5c2" providerId="AD" clId="Web-{B5E6D033-E5D3-CD88-2AFB-15760A03B47E}"/>
    <pc:docChg chg="modSld">
      <pc:chgData name="Philippe le Goanvic" userId="S::philippe.le-goanvic@academiedetoulouse.onmicrosoft.com::dfe10f9d-68d4-4e22-a4d6-6cbac5ccb5c2" providerId="AD" clId="Web-{B5E6D033-E5D3-CD88-2AFB-15760A03B47E}" dt="2021-12-07T14:54:00.544" v="306" actId="1076"/>
      <pc:docMkLst>
        <pc:docMk/>
      </pc:docMkLst>
      <pc:sldChg chg="addSp modSp">
        <pc:chgData name="Philippe le Goanvic" userId="S::philippe.le-goanvic@academiedetoulouse.onmicrosoft.com::dfe10f9d-68d4-4e22-a4d6-6cbac5ccb5c2" providerId="AD" clId="Web-{B5E6D033-E5D3-CD88-2AFB-15760A03B47E}" dt="2021-12-07T14:23:29.179" v="92" actId="20577"/>
        <pc:sldMkLst>
          <pc:docMk/>
          <pc:sldMk cId="160099587" sldId="270"/>
        </pc:sldMkLst>
        <pc:spChg chg="add mod">
          <ac:chgData name="Philippe le Goanvic" userId="S::philippe.le-goanvic@academiedetoulouse.onmicrosoft.com::dfe10f9d-68d4-4e22-a4d6-6cbac5ccb5c2" providerId="AD" clId="Web-{B5E6D033-E5D3-CD88-2AFB-15760A03B47E}" dt="2021-12-07T14:23:29.179" v="92" actId="20577"/>
          <ac:spMkLst>
            <pc:docMk/>
            <pc:sldMk cId="160099587" sldId="270"/>
            <ac:spMk id="3" creationId="{FD296AB6-0682-4BD1-B6AF-0658D4491F57}"/>
          </ac:spMkLst>
        </pc:spChg>
      </pc:sldChg>
      <pc:sldChg chg="modSp">
        <pc:chgData name="Philippe le Goanvic" userId="S::philippe.le-goanvic@academiedetoulouse.onmicrosoft.com::dfe10f9d-68d4-4e22-a4d6-6cbac5ccb5c2" providerId="AD" clId="Web-{B5E6D033-E5D3-CD88-2AFB-15760A03B47E}" dt="2021-12-07T14:24:10.228" v="96" actId="20577"/>
        <pc:sldMkLst>
          <pc:docMk/>
          <pc:sldMk cId="1219136028" sldId="277"/>
        </pc:sldMkLst>
        <pc:spChg chg="mod">
          <ac:chgData name="Philippe le Goanvic" userId="S::philippe.le-goanvic@academiedetoulouse.onmicrosoft.com::dfe10f9d-68d4-4e22-a4d6-6cbac5ccb5c2" providerId="AD" clId="Web-{B5E6D033-E5D3-CD88-2AFB-15760A03B47E}" dt="2021-12-07T14:24:10.228" v="96" actId="20577"/>
          <ac:spMkLst>
            <pc:docMk/>
            <pc:sldMk cId="1219136028" sldId="277"/>
            <ac:spMk id="3" creationId="{6FEC43AD-F9D0-4FA9-A482-9A08A592BB4D}"/>
          </ac:spMkLst>
        </pc:spChg>
      </pc:sldChg>
      <pc:sldChg chg="addSp modSp">
        <pc:chgData name="Philippe le Goanvic" userId="S::philippe.le-goanvic@academiedetoulouse.onmicrosoft.com::dfe10f9d-68d4-4e22-a4d6-6cbac5ccb5c2" providerId="AD" clId="Web-{B5E6D033-E5D3-CD88-2AFB-15760A03B47E}" dt="2021-12-07T14:54:00.544" v="306" actId="1076"/>
        <pc:sldMkLst>
          <pc:docMk/>
          <pc:sldMk cId="1059745064" sldId="280"/>
        </pc:sldMkLst>
        <pc:spChg chg="mod ord">
          <ac:chgData name="Philippe le Goanvic" userId="S::philippe.le-goanvic@academiedetoulouse.onmicrosoft.com::dfe10f9d-68d4-4e22-a4d6-6cbac5ccb5c2" providerId="AD" clId="Web-{B5E6D033-E5D3-CD88-2AFB-15760A03B47E}" dt="2021-12-07T14:51:35.536" v="280" actId="20577"/>
          <ac:spMkLst>
            <pc:docMk/>
            <pc:sldMk cId="1059745064" sldId="280"/>
            <ac:spMk id="3" creationId="{6FEC43AD-F9D0-4FA9-A482-9A08A592BB4D}"/>
          </ac:spMkLst>
        </pc:spChg>
        <pc:spChg chg="add mod">
          <ac:chgData name="Philippe le Goanvic" userId="S::philippe.le-goanvic@academiedetoulouse.onmicrosoft.com::dfe10f9d-68d4-4e22-a4d6-6cbac5ccb5c2" providerId="AD" clId="Web-{B5E6D033-E5D3-CD88-2AFB-15760A03B47E}" dt="2021-12-07T14:53:00.806" v="286" actId="1076"/>
          <ac:spMkLst>
            <pc:docMk/>
            <pc:sldMk cId="1059745064" sldId="280"/>
            <ac:spMk id="16" creationId="{A8E5048D-9933-4F60-AEFE-91EE48C44492}"/>
          </ac:spMkLst>
        </pc:spChg>
        <pc:spChg chg="add mod">
          <ac:chgData name="Philippe le Goanvic" userId="S::philippe.le-goanvic@academiedetoulouse.onmicrosoft.com::dfe10f9d-68d4-4e22-a4d6-6cbac5ccb5c2" providerId="AD" clId="Web-{B5E6D033-E5D3-CD88-2AFB-15760A03B47E}" dt="2021-12-07T14:54:00.544" v="306" actId="1076"/>
          <ac:spMkLst>
            <pc:docMk/>
            <pc:sldMk cId="1059745064" sldId="280"/>
            <ac:spMk id="17" creationId="{6961CE91-2742-4D0B-92F4-3F2046482149}"/>
          </ac:spMkLst>
        </pc:spChg>
        <pc:grpChg chg="mod">
          <ac:chgData name="Philippe le Goanvic" userId="S::philippe.le-goanvic@academiedetoulouse.onmicrosoft.com::dfe10f9d-68d4-4e22-a4d6-6cbac5ccb5c2" providerId="AD" clId="Web-{B5E6D033-E5D3-CD88-2AFB-15760A03B47E}" dt="2021-12-07T14:47:03.426" v="105" actId="1076"/>
          <ac:grpSpMkLst>
            <pc:docMk/>
            <pc:sldMk cId="1059745064" sldId="280"/>
            <ac:grpSpMk id="15" creationId="{F59140E9-640F-4CAA-A647-0F96EB899C4E}"/>
          </ac:grpSpMkLst>
        </pc:grpChg>
        <pc:picChg chg="mod ord">
          <ac:chgData name="Philippe le Goanvic" userId="S::philippe.le-goanvic@academiedetoulouse.onmicrosoft.com::dfe10f9d-68d4-4e22-a4d6-6cbac5ccb5c2" providerId="AD" clId="Web-{B5E6D033-E5D3-CD88-2AFB-15760A03B47E}" dt="2021-12-07T14:53:26.793" v="289" actId="1076"/>
          <ac:picMkLst>
            <pc:docMk/>
            <pc:sldMk cId="1059745064" sldId="280"/>
            <ac:picMk id="4" creationId="{62B7CEED-18A5-4FC7-88FF-A0147E5A91C3}"/>
          </ac:picMkLst>
        </pc:picChg>
        <pc:picChg chg="add mod">
          <ac:chgData name="Philippe le Goanvic" userId="S::philippe.le-goanvic@academiedetoulouse.onmicrosoft.com::dfe10f9d-68d4-4e22-a4d6-6cbac5ccb5c2" providerId="AD" clId="Web-{B5E6D033-E5D3-CD88-2AFB-15760A03B47E}" dt="2021-12-07T14:53:05.807" v="288" actId="1076"/>
          <ac:picMkLst>
            <pc:docMk/>
            <pc:sldMk cId="1059745064" sldId="280"/>
            <ac:picMk id="5" creationId="{B1903267-3914-49B6-AC02-4643ED0520BB}"/>
          </ac:picMkLst>
        </pc:picChg>
      </pc:sldChg>
    </pc:docChg>
  </pc:docChgLst>
  <pc:docChgLst>
    <pc:chgData name="Jean-Paul Adenis" userId="S::jean-paul.adenis@academiedetoulouse.onmicrosoft.com::a0362424-a098-4c37-a71d-b810d8618d84" providerId="AD" clId="Web-{4AB71F3E-248F-484C-A4E6-0409F5432876}"/>
    <pc:docChg chg="addSld delSld modSld">
      <pc:chgData name="Jean-Paul Adenis" userId="S::jean-paul.adenis@academiedetoulouse.onmicrosoft.com::a0362424-a098-4c37-a71d-b810d8618d84" providerId="AD" clId="Web-{4AB71F3E-248F-484C-A4E6-0409F5432876}" dt="2021-11-23T15:12:32.636" v="124"/>
      <pc:docMkLst>
        <pc:docMk/>
      </pc:docMkLst>
      <pc:sldChg chg="addSp modSp">
        <pc:chgData name="Jean-Paul Adenis" userId="S::jean-paul.adenis@academiedetoulouse.onmicrosoft.com::a0362424-a098-4c37-a71d-b810d8618d84" providerId="AD" clId="Web-{4AB71F3E-248F-484C-A4E6-0409F5432876}" dt="2021-11-23T15:12:32.636" v="124"/>
        <pc:sldMkLst>
          <pc:docMk/>
          <pc:sldMk cId="3236017385" sldId="261"/>
        </pc:sldMkLst>
        <pc:spChg chg="add">
          <ac:chgData name="Jean-Paul Adenis" userId="S::jean-paul.adenis@academiedetoulouse.onmicrosoft.com::a0362424-a098-4c37-a71d-b810d8618d84" providerId="AD" clId="Web-{4AB71F3E-248F-484C-A4E6-0409F5432876}" dt="2021-11-23T15:12:32.636" v="124"/>
          <ac:spMkLst>
            <pc:docMk/>
            <pc:sldMk cId="3236017385" sldId="261"/>
            <ac:spMk id="2" creationId="{8C70D174-ABEA-4D5A-9E2C-B16F53CA2133}"/>
          </ac:spMkLst>
        </pc:spChg>
        <pc:spChg chg="mod">
          <ac:chgData name="Jean-Paul Adenis" userId="S::jean-paul.adenis@academiedetoulouse.onmicrosoft.com::a0362424-a098-4c37-a71d-b810d8618d84" providerId="AD" clId="Web-{4AB71F3E-248F-484C-A4E6-0409F5432876}" dt="2021-11-23T15:10:41.289" v="123" actId="14100"/>
          <ac:spMkLst>
            <pc:docMk/>
            <pc:sldMk cId="3236017385" sldId="261"/>
            <ac:spMk id="7" creationId="{7CAEF75E-91E7-4652-86A7-09E7033C686A}"/>
          </ac:spMkLst>
        </pc:spChg>
      </pc:sldChg>
      <pc:sldChg chg="del">
        <pc:chgData name="Jean-Paul Adenis" userId="S::jean-paul.adenis@academiedetoulouse.onmicrosoft.com::a0362424-a098-4c37-a71d-b810d8618d84" providerId="AD" clId="Web-{4AB71F3E-248F-484C-A4E6-0409F5432876}" dt="2021-11-23T14:53:55.859" v="54"/>
        <pc:sldMkLst>
          <pc:docMk/>
          <pc:sldMk cId="157154100" sldId="273"/>
        </pc:sldMkLst>
      </pc:sldChg>
      <pc:sldChg chg="modSp">
        <pc:chgData name="Jean-Paul Adenis" userId="S::jean-paul.adenis@academiedetoulouse.onmicrosoft.com::a0362424-a098-4c37-a71d-b810d8618d84" providerId="AD" clId="Web-{4AB71F3E-248F-484C-A4E6-0409F5432876}" dt="2021-11-23T15:08:03.411" v="104" actId="14100"/>
        <pc:sldMkLst>
          <pc:docMk/>
          <pc:sldMk cId="2596389240" sldId="275"/>
        </pc:sldMkLst>
        <pc:spChg chg="mod">
          <ac:chgData name="Jean-Paul Adenis" userId="S::jean-paul.adenis@academiedetoulouse.onmicrosoft.com::a0362424-a098-4c37-a71d-b810d8618d84" providerId="AD" clId="Web-{4AB71F3E-248F-484C-A4E6-0409F5432876}" dt="2021-11-23T15:08:03.411" v="104" actId="14100"/>
          <ac:spMkLst>
            <pc:docMk/>
            <pc:sldMk cId="2596389240" sldId="275"/>
            <ac:spMk id="3" creationId="{00000000-0000-0000-0000-000000000000}"/>
          </ac:spMkLst>
        </pc:spChg>
      </pc:sldChg>
      <pc:sldChg chg="addSp delSp modSp new">
        <pc:chgData name="Jean-Paul Adenis" userId="S::jean-paul.adenis@academiedetoulouse.onmicrosoft.com::a0362424-a098-4c37-a71d-b810d8618d84" providerId="AD" clId="Web-{4AB71F3E-248F-484C-A4E6-0409F5432876}" dt="2021-11-23T15:05:48.454" v="90"/>
        <pc:sldMkLst>
          <pc:docMk/>
          <pc:sldMk cId="80578195" sldId="276"/>
        </pc:sldMkLst>
        <pc:spChg chg="del">
          <ac:chgData name="Jean-Paul Adenis" userId="S::jean-paul.adenis@academiedetoulouse.onmicrosoft.com::a0362424-a098-4c37-a71d-b810d8618d84" providerId="AD" clId="Web-{4AB71F3E-248F-484C-A4E6-0409F5432876}" dt="2021-11-23T14:50:24.354" v="4"/>
          <ac:spMkLst>
            <pc:docMk/>
            <pc:sldMk cId="80578195" sldId="276"/>
            <ac:spMk id="2" creationId="{3DE88421-9E00-420D-A09F-BC3F78C40099}"/>
          </ac:spMkLst>
        </pc:spChg>
        <pc:spChg chg="mod ord">
          <ac:chgData name="Jean-Paul Adenis" userId="S::jean-paul.adenis@academiedetoulouse.onmicrosoft.com::a0362424-a098-4c37-a71d-b810d8618d84" providerId="AD" clId="Web-{4AB71F3E-248F-484C-A4E6-0409F5432876}" dt="2021-11-23T15:05:48.454" v="90"/>
          <ac:spMkLst>
            <pc:docMk/>
            <pc:sldMk cId="80578195" sldId="276"/>
            <ac:spMk id="3" creationId="{9AB59C9C-E858-4721-83DD-50751491613F}"/>
          </ac:spMkLst>
        </pc:spChg>
        <pc:spChg chg="add del mod">
          <ac:chgData name="Jean-Paul Adenis" userId="S::jean-paul.adenis@academiedetoulouse.onmicrosoft.com::a0362424-a098-4c37-a71d-b810d8618d84" providerId="AD" clId="Web-{4AB71F3E-248F-484C-A4E6-0409F5432876}" dt="2021-11-23T14:51:35.231" v="15"/>
          <ac:spMkLst>
            <pc:docMk/>
            <pc:sldMk cId="80578195" sldId="276"/>
            <ac:spMk id="8" creationId="{BCDC766A-B82B-4DCC-A2BB-126048422809}"/>
          </ac:spMkLst>
        </pc:spChg>
        <pc:spChg chg="add del mod">
          <ac:chgData name="Jean-Paul Adenis" userId="S::jean-paul.adenis@academiedetoulouse.onmicrosoft.com::a0362424-a098-4c37-a71d-b810d8618d84" providerId="AD" clId="Web-{4AB71F3E-248F-484C-A4E6-0409F5432876}" dt="2021-11-23T14:59:17.398" v="68"/>
          <ac:spMkLst>
            <pc:docMk/>
            <pc:sldMk cId="80578195" sldId="276"/>
            <ac:spMk id="10" creationId="{6B95D63D-214A-4AF5-A75E-38EB52EAC9B3}"/>
          </ac:spMkLst>
        </pc:spChg>
        <pc:spChg chg="add mod">
          <ac:chgData name="Jean-Paul Adenis" userId="S::jean-paul.adenis@academiedetoulouse.onmicrosoft.com::a0362424-a098-4c37-a71d-b810d8618d84" providerId="AD" clId="Web-{4AB71F3E-248F-484C-A4E6-0409F5432876}" dt="2021-11-23T15:05:22.047" v="87" actId="1076"/>
          <ac:spMkLst>
            <pc:docMk/>
            <pc:sldMk cId="80578195" sldId="276"/>
            <ac:spMk id="11" creationId="{F7737DF6-24AA-442E-8FF2-DB1E7F0CC02A}"/>
          </ac:spMkLst>
        </pc:spChg>
        <pc:picChg chg="add del mod ord modCrop">
          <ac:chgData name="Jean-Paul Adenis" userId="S::jean-paul.adenis@academiedetoulouse.onmicrosoft.com::a0362424-a098-4c37-a71d-b810d8618d84" providerId="AD" clId="Web-{4AB71F3E-248F-484C-A4E6-0409F5432876}" dt="2021-11-23T14:51:14.246" v="14"/>
          <ac:picMkLst>
            <pc:docMk/>
            <pc:sldMk cId="80578195" sldId="276"/>
            <ac:picMk id="6" creationId="{4063F678-FA67-4C52-A1EC-A15AFDAECED8}"/>
          </ac:picMkLst>
        </pc:picChg>
        <pc:picChg chg="add mod ord modCrop">
          <ac:chgData name="Jean-Paul Adenis" userId="S::jean-paul.adenis@academiedetoulouse.onmicrosoft.com::a0362424-a098-4c37-a71d-b810d8618d84" providerId="AD" clId="Web-{4AB71F3E-248F-484C-A4E6-0409F5432876}" dt="2021-11-23T14:54:34.688" v="57" actId="14100"/>
          <ac:picMkLst>
            <pc:docMk/>
            <pc:sldMk cId="80578195" sldId="276"/>
            <ac:picMk id="9" creationId="{8F8E84EB-8D1B-4FE3-ABD9-082E6B33087D}"/>
          </ac:picMkLst>
        </pc:picChg>
      </pc:sldChg>
      <pc:sldChg chg="modSp">
        <pc:chgData name="Jean-Paul Adenis" userId="S::jean-paul.adenis@academiedetoulouse.onmicrosoft.com::a0362424-a098-4c37-a71d-b810d8618d84" providerId="AD" clId="Web-{4AB71F3E-248F-484C-A4E6-0409F5432876}" dt="2021-11-23T15:06:40.940" v="99"/>
        <pc:sldMkLst>
          <pc:docMk/>
          <pc:sldMk cId="1493201587" sldId="279"/>
        </pc:sldMkLst>
        <pc:spChg chg="mod">
          <ac:chgData name="Jean-Paul Adenis" userId="S::jean-paul.adenis@academiedetoulouse.onmicrosoft.com::a0362424-a098-4c37-a71d-b810d8618d84" providerId="AD" clId="Web-{4AB71F3E-248F-484C-A4E6-0409F5432876}" dt="2021-11-23T15:06:40.940" v="99"/>
          <ac:spMkLst>
            <pc:docMk/>
            <pc:sldMk cId="1493201587" sldId="279"/>
            <ac:spMk id="9" creationId="{00000000-0000-0000-0000-000000000000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05581475-E0DF-42F6-8AC1-0260541130B5}"/>
    <pc:docChg chg="modSld">
      <pc:chgData name="Jean-Paul Adenis" userId="S::jean-paul.adenis@academiedetoulouse.onmicrosoft.com::a0362424-a098-4c37-a71d-b810d8618d84" providerId="AD" clId="Web-{05581475-E0DF-42F6-8AC1-0260541130B5}" dt="2022-03-17T15:02:57.650" v="40" actId="20577"/>
      <pc:docMkLst>
        <pc:docMk/>
      </pc:docMkLst>
      <pc:sldChg chg="modSp">
        <pc:chgData name="Jean-Paul Adenis" userId="S::jean-paul.adenis@academiedetoulouse.onmicrosoft.com::a0362424-a098-4c37-a71d-b810d8618d84" providerId="AD" clId="Web-{05581475-E0DF-42F6-8AC1-0260541130B5}" dt="2022-03-17T14:59:53.395" v="9" actId="20577"/>
        <pc:sldMkLst>
          <pc:docMk/>
          <pc:sldMk cId="160099587" sldId="270"/>
        </pc:sldMkLst>
        <pc:spChg chg="mod">
          <ac:chgData name="Jean-Paul Adenis" userId="S::jean-paul.adenis@academiedetoulouse.onmicrosoft.com::a0362424-a098-4c37-a71d-b810d8618d84" providerId="AD" clId="Web-{05581475-E0DF-42F6-8AC1-0260541130B5}" dt="2022-03-17T14:59:53.395" v="9" actId="20577"/>
          <ac:spMkLst>
            <pc:docMk/>
            <pc:sldMk cId="160099587" sldId="270"/>
            <ac:spMk id="3" creationId="{FD296AB6-0682-4BD1-B6AF-0658D4491F57}"/>
          </ac:spMkLst>
        </pc:spChg>
      </pc:sldChg>
      <pc:sldChg chg="modSp">
        <pc:chgData name="Jean-Paul Adenis" userId="S::jean-paul.adenis@academiedetoulouse.onmicrosoft.com::a0362424-a098-4c37-a71d-b810d8618d84" providerId="AD" clId="Web-{05581475-E0DF-42F6-8AC1-0260541130B5}" dt="2022-03-17T15:02:32.072" v="36" actId="20577"/>
        <pc:sldMkLst>
          <pc:docMk/>
          <pc:sldMk cId="1219136028" sldId="277"/>
        </pc:sldMkLst>
        <pc:spChg chg="mod">
          <ac:chgData name="Jean-Paul Adenis" userId="S::jean-paul.adenis@academiedetoulouse.onmicrosoft.com::a0362424-a098-4c37-a71d-b810d8618d84" providerId="AD" clId="Web-{05581475-E0DF-42F6-8AC1-0260541130B5}" dt="2022-03-17T15:02:32.072" v="36" actId="20577"/>
          <ac:spMkLst>
            <pc:docMk/>
            <pc:sldMk cId="1219136028" sldId="277"/>
            <ac:spMk id="3" creationId="{6FEC43AD-F9D0-4FA9-A482-9A08A592BB4D}"/>
          </ac:spMkLst>
        </pc:spChg>
        <pc:spChg chg="mod">
          <ac:chgData name="Jean-Paul Adenis" userId="S::jean-paul.adenis@academiedetoulouse.onmicrosoft.com::a0362424-a098-4c37-a71d-b810d8618d84" providerId="AD" clId="Web-{05581475-E0DF-42F6-8AC1-0260541130B5}" dt="2022-03-17T15:00:20.490" v="12" actId="20577"/>
          <ac:spMkLst>
            <pc:docMk/>
            <pc:sldMk cId="1219136028" sldId="277"/>
            <ac:spMk id="9" creationId="{E35F2E3F-64BC-4C62-B94E-11C1AFA0A8D0}"/>
          </ac:spMkLst>
        </pc:spChg>
      </pc:sldChg>
      <pc:sldChg chg="modSp">
        <pc:chgData name="Jean-Paul Adenis" userId="S::jean-paul.adenis@academiedetoulouse.onmicrosoft.com::a0362424-a098-4c37-a71d-b810d8618d84" providerId="AD" clId="Web-{05581475-E0DF-42F6-8AC1-0260541130B5}" dt="2022-03-17T15:02:57.650" v="40" actId="20577"/>
        <pc:sldMkLst>
          <pc:docMk/>
          <pc:sldMk cId="3862057024" sldId="278"/>
        </pc:sldMkLst>
        <pc:spChg chg="mod">
          <ac:chgData name="Jean-Paul Adenis" userId="S::jean-paul.adenis@academiedetoulouse.onmicrosoft.com::a0362424-a098-4c37-a71d-b810d8618d84" providerId="AD" clId="Web-{05581475-E0DF-42F6-8AC1-0260541130B5}" dt="2022-03-17T15:02:57.650" v="40" actId="20577"/>
          <ac:spMkLst>
            <pc:docMk/>
            <pc:sldMk cId="3862057024" sldId="278"/>
            <ac:spMk id="3" creationId="{6FEC43AD-F9D0-4FA9-A482-9A08A592BB4D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F518BAA5-DE70-4779-834E-461A818735FD}"/>
    <pc:docChg chg="modSld">
      <pc:chgData name="Jean-Paul Adenis" userId="S::jean-paul.adenis@academiedetoulouse.onmicrosoft.com::a0362424-a098-4c37-a71d-b810d8618d84" providerId="AD" clId="Web-{F518BAA5-DE70-4779-834E-461A818735FD}" dt="2021-11-30T13:24:48.506" v="3" actId="20577"/>
      <pc:docMkLst>
        <pc:docMk/>
      </pc:docMkLst>
      <pc:sldChg chg="modSp">
        <pc:chgData name="Jean-Paul Adenis" userId="S::jean-paul.adenis@academiedetoulouse.onmicrosoft.com::a0362424-a098-4c37-a71d-b810d8618d84" providerId="AD" clId="Web-{F518BAA5-DE70-4779-834E-461A818735FD}" dt="2021-11-30T13:22:31.737" v="0" actId="20577"/>
        <pc:sldMkLst>
          <pc:docMk/>
          <pc:sldMk cId="3236017385" sldId="261"/>
        </pc:sldMkLst>
        <pc:spChg chg="mod">
          <ac:chgData name="Jean-Paul Adenis" userId="S::jean-paul.adenis@academiedetoulouse.onmicrosoft.com::a0362424-a098-4c37-a71d-b810d8618d84" providerId="AD" clId="Web-{F518BAA5-DE70-4779-834E-461A818735FD}" dt="2021-11-30T13:22:31.737" v="0" actId="20577"/>
          <ac:spMkLst>
            <pc:docMk/>
            <pc:sldMk cId="3236017385" sldId="261"/>
            <ac:spMk id="14" creationId="{94F4E4ED-AA7E-4183-95EF-F6A882705B2A}"/>
          </ac:spMkLst>
        </pc:spChg>
      </pc:sldChg>
      <pc:sldChg chg="modSp">
        <pc:chgData name="Jean-Paul Adenis" userId="S::jean-paul.adenis@academiedetoulouse.onmicrosoft.com::a0362424-a098-4c37-a71d-b810d8618d84" providerId="AD" clId="Web-{F518BAA5-DE70-4779-834E-461A818735FD}" dt="2021-11-30T13:24:48.506" v="3" actId="20577"/>
        <pc:sldMkLst>
          <pc:docMk/>
          <pc:sldMk cId="1219136028" sldId="277"/>
        </pc:sldMkLst>
        <pc:spChg chg="mod">
          <ac:chgData name="Jean-Paul Adenis" userId="S::jean-paul.adenis@academiedetoulouse.onmicrosoft.com::a0362424-a098-4c37-a71d-b810d8618d84" providerId="AD" clId="Web-{F518BAA5-DE70-4779-834E-461A818735FD}" dt="2021-11-30T13:24:48.506" v="3" actId="20577"/>
          <ac:spMkLst>
            <pc:docMk/>
            <pc:sldMk cId="1219136028" sldId="277"/>
            <ac:spMk id="3" creationId="{6FEC43AD-F9D0-4FA9-A482-9A08A592BB4D}"/>
          </ac:spMkLst>
        </pc:spChg>
      </pc:sldChg>
    </pc:docChg>
  </pc:docChgLst>
  <pc:docChgLst>
    <pc:chgData name="Philippe le Goanvic" userId="S::philippe.le-goanvic@academiedetoulouse.onmicrosoft.com::dfe10f9d-68d4-4e22-a4d6-6cbac5ccb5c2" providerId="AD" clId="Web-{D87239C4-A578-EFD5-455F-162B4CE1A7FD}"/>
    <pc:docChg chg="modSld">
      <pc:chgData name="Philippe le Goanvic" userId="S::philippe.le-goanvic@academiedetoulouse.onmicrosoft.com::dfe10f9d-68d4-4e22-a4d6-6cbac5ccb5c2" providerId="AD" clId="Web-{D87239C4-A578-EFD5-455F-162B4CE1A7FD}" dt="2021-12-14T15:48:17.594" v="5"/>
      <pc:docMkLst>
        <pc:docMk/>
      </pc:docMkLst>
      <pc:sldChg chg="modSp">
        <pc:chgData name="Philippe le Goanvic" userId="S::philippe.le-goanvic@academiedetoulouse.onmicrosoft.com::dfe10f9d-68d4-4e22-a4d6-6cbac5ccb5c2" providerId="AD" clId="Web-{D87239C4-A578-EFD5-455F-162B4CE1A7FD}" dt="2021-12-14T15:48:17.594" v="5"/>
        <pc:sldMkLst>
          <pc:docMk/>
          <pc:sldMk cId="80578195" sldId="276"/>
        </pc:sldMkLst>
        <pc:spChg chg="mod">
          <ac:chgData name="Philippe le Goanvic" userId="S::philippe.le-goanvic@academiedetoulouse.onmicrosoft.com::dfe10f9d-68d4-4e22-a4d6-6cbac5ccb5c2" providerId="AD" clId="Web-{D87239C4-A578-EFD5-455F-162B4CE1A7FD}" dt="2021-12-14T15:48:17.594" v="5"/>
          <ac:spMkLst>
            <pc:docMk/>
            <pc:sldMk cId="80578195" sldId="276"/>
            <ac:spMk id="11" creationId="{F7737DF6-24AA-442E-8FF2-DB1E7F0CC02A}"/>
          </ac:spMkLst>
        </pc:spChg>
      </pc:sldChg>
      <pc:sldChg chg="modSp">
        <pc:chgData name="Philippe le Goanvic" userId="S::philippe.le-goanvic@academiedetoulouse.onmicrosoft.com::dfe10f9d-68d4-4e22-a4d6-6cbac5ccb5c2" providerId="AD" clId="Web-{D87239C4-A578-EFD5-455F-162B4CE1A7FD}" dt="2021-12-14T15:47:54.875" v="4" actId="20577"/>
        <pc:sldMkLst>
          <pc:docMk/>
          <pc:sldMk cId="1320805486" sldId="298"/>
        </pc:sldMkLst>
        <pc:spChg chg="mod">
          <ac:chgData name="Philippe le Goanvic" userId="S::philippe.le-goanvic@academiedetoulouse.onmicrosoft.com::dfe10f9d-68d4-4e22-a4d6-6cbac5ccb5c2" providerId="AD" clId="Web-{D87239C4-A578-EFD5-455F-162B4CE1A7FD}" dt="2021-12-14T15:47:54.875" v="4" actId="20577"/>
          <ac:spMkLst>
            <pc:docMk/>
            <pc:sldMk cId="1320805486" sldId="298"/>
            <ac:spMk id="3" creationId="{BCE519E7-A42B-4FE0-A072-27AFD511A77A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F1B40C27-C75A-48CA-AD8B-EF6BD2FF7463}"/>
    <pc:docChg chg="addSld delSld modSld">
      <pc:chgData name="Jean-Paul Adenis" userId="S::jean-paul.adenis@academiedetoulouse.onmicrosoft.com::a0362424-a098-4c37-a71d-b810d8618d84" providerId="AD" clId="Web-{F1B40C27-C75A-48CA-AD8B-EF6BD2FF7463}" dt="2021-11-23T15:54:42.298" v="7"/>
      <pc:docMkLst>
        <pc:docMk/>
      </pc:docMkLst>
      <pc:sldChg chg="new del">
        <pc:chgData name="Jean-Paul Adenis" userId="S::jean-paul.adenis@academiedetoulouse.onmicrosoft.com::a0362424-a098-4c37-a71d-b810d8618d84" providerId="AD" clId="Web-{F1B40C27-C75A-48CA-AD8B-EF6BD2FF7463}" dt="2021-11-23T15:53:28.406" v="1"/>
        <pc:sldMkLst>
          <pc:docMk/>
          <pc:sldMk cId="1900946693" sldId="282"/>
        </pc:sldMkLst>
      </pc:sldChg>
      <pc:sldChg chg="modSp new del">
        <pc:chgData name="Jean-Paul Adenis" userId="S::jean-paul.adenis@academiedetoulouse.onmicrosoft.com::a0362424-a098-4c37-a71d-b810d8618d84" providerId="AD" clId="Web-{F1B40C27-C75A-48CA-AD8B-EF6BD2FF7463}" dt="2021-11-23T15:54:42.298" v="7"/>
        <pc:sldMkLst>
          <pc:docMk/>
          <pc:sldMk cId="2888527378" sldId="282"/>
        </pc:sldMkLst>
        <pc:spChg chg="mod">
          <ac:chgData name="Jean-Paul Adenis" userId="S::jean-paul.adenis@academiedetoulouse.onmicrosoft.com::a0362424-a098-4c37-a71d-b810d8618d84" providerId="AD" clId="Web-{F1B40C27-C75A-48CA-AD8B-EF6BD2FF7463}" dt="2021-11-23T15:54:34.188" v="6" actId="1076"/>
          <ac:spMkLst>
            <pc:docMk/>
            <pc:sldMk cId="2888527378" sldId="282"/>
            <ac:spMk id="3" creationId="{F16722EE-CF8A-46D9-B0D9-FF229298D168}"/>
          </ac:spMkLst>
        </pc:spChg>
      </pc:sldChg>
      <pc:sldChg chg="new del">
        <pc:chgData name="Jean-Paul Adenis" userId="S::jean-paul.adenis@academiedetoulouse.onmicrosoft.com::a0362424-a098-4c37-a71d-b810d8618d84" providerId="AD" clId="Web-{F1B40C27-C75A-48CA-AD8B-EF6BD2FF7463}" dt="2021-11-23T15:53:57.328" v="3"/>
        <pc:sldMkLst>
          <pc:docMk/>
          <pc:sldMk cId="4089196309" sldId="282"/>
        </pc:sldMkLst>
      </pc:sldChg>
    </pc:docChg>
  </pc:docChgLst>
  <pc:docChgLst>
    <pc:chgData name="Arnaud Masselot" userId="S::arnaud.masselot@academiedetoulouse.onmicrosoft.com::395da943-f42b-4ff9-88a7-26f257e64acd" providerId="AD" clId="Web-{064713DF-6AAE-43D6-8E26-31C1ACE03AE9}"/>
    <pc:docChg chg="modSld">
      <pc:chgData name="Arnaud Masselot" userId="S::arnaud.masselot@academiedetoulouse.onmicrosoft.com::395da943-f42b-4ff9-88a7-26f257e64acd" providerId="AD" clId="Web-{064713DF-6AAE-43D6-8E26-31C1ACE03AE9}" dt="2022-03-28T10:11:01.678" v="4" actId="20577"/>
      <pc:docMkLst>
        <pc:docMk/>
      </pc:docMkLst>
      <pc:sldChg chg="modSp">
        <pc:chgData name="Arnaud Masselot" userId="S::arnaud.masselot@academiedetoulouse.onmicrosoft.com::395da943-f42b-4ff9-88a7-26f257e64acd" providerId="AD" clId="Web-{064713DF-6AAE-43D6-8E26-31C1ACE03AE9}" dt="2022-03-28T10:09:04.283" v="2" actId="20577"/>
        <pc:sldMkLst>
          <pc:docMk/>
          <pc:sldMk cId="1059745064" sldId="280"/>
        </pc:sldMkLst>
        <pc:spChg chg="mod">
          <ac:chgData name="Arnaud Masselot" userId="S::arnaud.masselot@academiedetoulouse.onmicrosoft.com::395da943-f42b-4ff9-88a7-26f257e64acd" providerId="AD" clId="Web-{064713DF-6AAE-43D6-8E26-31C1ACE03AE9}" dt="2022-03-28T10:09:04.283" v="2" actId="20577"/>
          <ac:spMkLst>
            <pc:docMk/>
            <pc:sldMk cId="1059745064" sldId="280"/>
            <ac:spMk id="17" creationId="{6961CE91-2742-4D0B-92F4-3F2046482149}"/>
          </ac:spMkLst>
        </pc:spChg>
      </pc:sldChg>
      <pc:sldChg chg="modSp">
        <pc:chgData name="Arnaud Masselot" userId="S::arnaud.masselot@academiedetoulouse.onmicrosoft.com::395da943-f42b-4ff9-88a7-26f257e64acd" providerId="AD" clId="Web-{064713DF-6AAE-43D6-8E26-31C1ACE03AE9}" dt="2022-03-28T10:11:01.678" v="4" actId="20577"/>
        <pc:sldMkLst>
          <pc:docMk/>
          <pc:sldMk cId="839361248" sldId="304"/>
        </pc:sldMkLst>
        <pc:spChg chg="mod">
          <ac:chgData name="Arnaud Masselot" userId="S::arnaud.masselot@academiedetoulouse.onmicrosoft.com::395da943-f42b-4ff9-88a7-26f257e64acd" providerId="AD" clId="Web-{064713DF-6AAE-43D6-8E26-31C1ACE03AE9}" dt="2022-03-28T10:11:01.678" v="4" actId="20577"/>
          <ac:spMkLst>
            <pc:docMk/>
            <pc:sldMk cId="839361248" sldId="304"/>
            <ac:spMk id="3" creationId="{6FEC43AD-F9D0-4FA9-A482-9A08A592BB4D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7C3F3B44-9CE1-4F67-A991-AB6936D11FC0}"/>
    <pc:docChg chg="modSld">
      <pc:chgData name="Jean-Paul Adenis" userId="S::jean-paul.adenis@academiedetoulouse.onmicrosoft.com::a0362424-a098-4c37-a71d-b810d8618d84" providerId="AD" clId="Web-{7C3F3B44-9CE1-4F67-A991-AB6936D11FC0}" dt="2022-03-23T08:22:06.041" v="6" actId="1076"/>
      <pc:docMkLst>
        <pc:docMk/>
      </pc:docMkLst>
      <pc:sldChg chg="modSp">
        <pc:chgData name="Jean-Paul Adenis" userId="S::jean-paul.adenis@academiedetoulouse.onmicrosoft.com::a0362424-a098-4c37-a71d-b810d8618d84" providerId="AD" clId="Web-{7C3F3B44-9CE1-4F67-A991-AB6936D11FC0}" dt="2022-03-23T07:51:15.521" v="4" actId="20577"/>
        <pc:sldMkLst>
          <pc:docMk/>
          <pc:sldMk cId="160099587" sldId="270"/>
        </pc:sldMkLst>
        <pc:spChg chg="mod">
          <ac:chgData name="Jean-Paul Adenis" userId="S::jean-paul.adenis@academiedetoulouse.onmicrosoft.com::a0362424-a098-4c37-a71d-b810d8618d84" providerId="AD" clId="Web-{7C3F3B44-9CE1-4F67-A991-AB6936D11FC0}" dt="2022-03-23T07:51:15.521" v="4" actId="20577"/>
          <ac:spMkLst>
            <pc:docMk/>
            <pc:sldMk cId="160099587" sldId="270"/>
            <ac:spMk id="3" creationId="{FD296AB6-0682-4BD1-B6AF-0658D4491F57}"/>
          </ac:spMkLst>
        </pc:spChg>
      </pc:sldChg>
      <pc:sldChg chg="modSp">
        <pc:chgData name="Jean-Paul Adenis" userId="S::jean-paul.adenis@academiedetoulouse.onmicrosoft.com::a0362424-a098-4c37-a71d-b810d8618d84" providerId="AD" clId="Web-{7C3F3B44-9CE1-4F67-A991-AB6936D11FC0}" dt="2022-03-23T07:40:18.140" v="3" actId="1076"/>
        <pc:sldMkLst>
          <pc:docMk/>
          <pc:sldMk cId="3862057024" sldId="278"/>
        </pc:sldMkLst>
        <pc:spChg chg="mod">
          <ac:chgData name="Jean-Paul Adenis" userId="S::jean-paul.adenis@academiedetoulouse.onmicrosoft.com::a0362424-a098-4c37-a71d-b810d8618d84" providerId="AD" clId="Web-{7C3F3B44-9CE1-4F67-A991-AB6936D11FC0}" dt="2022-03-23T07:40:18.140" v="3" actId="1076"/>
          <ac:spMkLst>
            <pc:docMk/>
            <pc:sldMk cId="3862057024" sldId="278"/>
            <ac:spMk id="11" creationId="{A72694BE-C1AD-4581-AAFB-6107DCA0D4E6}"/>
          </ac:spMkLst>
        </pc:spChg>
        <pc:picChg chg="mod">
          <ac:chgData name="Jean-Paul Adenis" userId="S::jean-paul.adenis@academiedetoulouse.onmicrosoft.com::a0362424-a098-4c37-a71d-b810d8618d84" providerId="AD" clId="Web-{7C3F3B44-9CE1-4F67-A991-AB6936D11FC0}" dt="2022-03-23T07:40:03.374" v="2" actId="1076"/>
          <ac:picMkLst>
            <pc:docMk/>
            <pc:sldMk cId="3862057024" sldId="278"/>
            <ac:picMk id="4" creationId="{0722DEBE-7B39-4FB7-A2D0-5FEEBE9E7F89}"/>
          </ac:picMkLst>
        </pc:picChg>
        <pc:picChg chg="mod">
          <ac:chgData name="Jean-Paul Adenis" userId="S::jean-paul.adenis@academiedetoulouse.onmicrosoft.com::a0362424-a098-4c37-a71d-b810d8618d84" providerId="AD" clId="Web-{7C3F3B44-9CE1-4F67-A991-AB6936D11FC0}" dt="2022-03-23T07:40:01.390" v="1" actId="1076"/>
          <ac:picMkLst>
            <pc:docMk/>
            <pc:sldMk cId="3862057024" sldId="278"/>
            <ac:picMk id="8" creationId="{57677BBA-51F3-4DA8-8672-A52B75B2D464}"/>
          </ac:picMkLst>
        </pc:picChg>
      </pc:sldChg>
      <pc:sldChg chg="delSp modSp">
        <pc:chgData name="Jean-Paul Adenis" userId="S::jean-paul.adenis@academiedetoulouse.onmicrosoft.com::a0362424-a098-4c37-a71d-b810d8618d84" providerId="AD" clId="Web-{7C3F3B44-9CE1-4F67-A991-AB6936D11FC0}" dt="2022-03-23T08:22:06.041" v="6" actId="1076"/>
        <pc:sldMkLst>
          <pc:docMk/>
          <pc:sldMk cId="2948852819" sldId="301"/>
        </pc:sldMkLst>
        <pc:spChg chg="del">
          <ac:chgData name="Jean-Paul Adenis" userId="S::jean-paul.adenis@academiedetoulouse.onmicrosoft.com::a0362424-a098-4c37-a71d-b810d8618d84" providerId="AD" clId="Web-{7C3F3B44-9CE1-4F67-A991-AB6936D11FC0}" dt="2022-03-23T08:22:03.760" v="5"/>
          <ac:spMkLst>
            <pc:docMk/>
            <pc:sldMk cId="2948852819" sldId="301"/>
            <ac:spMk id="3" creationId="{6FEC43AD-F9D0-4FA9-A482-9A08A592BB4D}"/>
          </ac:spMkLst>
        </pc:spChg>
        <pc:picChg chg="mod">
          <ac:chgData name="Jean-Paul Adenis" userId="S::jean-paul.adenis@academiedetoulouse.onmicrosoft.com::a0362424-a098-4c37-a71d-b810d8618d84" providerId="AD" clId="Web-{7C3F3B44-9CE1-4F67-A991-AB6936D11FC0}" dt="2022-03-23T08:22:06.041" v="6" actId="1076"/>
          <ac:picMkLst>
            <pc:docMk/>
            <pc:sldMk cId="2948852819" sldId="301"/>
            <ac:picMk id="5" creationId="{46444F3D-A1A1-4393-AED7-90FA850AD5C8}"/>
          </ac:picMkLst>
        </pc:picChg>
      </pc:sldChg>
    </pc:docChg>
  </pc:docChgLst>
  <pc:docChgLst>
    <pc:chgData name="Arnaud Masselot" userId="S::arnaud.masselot@academiedetoulouse.onmicrosoft.com::395da943-f42b-4ff9-88a7-26f257e64acd" providerId="AD" clId="Web-{B9612683-6F99-6C1F-6033-04B82D271BCA}"/>
    <pc:docChg chg="addSld delSld modSld sldOrd">
      <pc:chgData name="Arnaud Masselot" userId="S::arnaud.masselot@academiedetoulouse.onmicrosoft.com::395da943-f42b-4ff9-88a7-26f257e64acd" providerId="AD" clId="Web-{B9612683-6F99-6C1F-6033-04B82D271BCA}" dt="2022-01-12T09:41:10.026" v="297" actId="1076"/>
      <pc:docMkLst>
        <pc:docMk/>
      </pc:docMkLst>
      <pc:sldChg chg="del">
        <pc:chgData name="Arnaud Masselot" userId="S::arnaud.masselot@academiedetoulouse.onmicrosoft.com::395da943-f42b-4ff9-88a7-26f257e64acd" providerId="AD" clId="Web-{B9612683-6F99-6C1F-6033-04B82D271BCA}" dt="2022-01-12T09:29:15.231" v="166"/>
        <pc:sldMkLst>
          <pc:docMk/>
          <pc:sldMk cId="2122552487" sldId="264"/>
        </pc:sldMkLst>
      </pc:sldChg>
      <pc:sldChg chg="del">
        <pc:chgData name="Arnaud Masselot" userId="S::arnaud.masselot@academiedetoulouse.onmicrosoft.com::395da943-f42b-4ff9-88a7-26f257e64acd" providerId="AD" clId="Web-{B9612683-6F99-6C1F-6033-04B82D271BCA}" dt="2022-01-12T09:29:18.044" v="167"/>
        <pc:sldMkLst>
          <pc:docMk/>
          <pc:sldMk cId="2385534626" sldId="266"/>
        </pc:sldMkLst>
      </pc:sldChg>
      <pc:sldChg chg="modSp">
        <pc:chgData name="Arnaud Masselot" userId="S::arnaud.masselot@academiedetoulouse.onmicrosoft.com::395da943-f42b-4ff9-88a7-26f257e64acd" providerId="AD" clId="Web-{B9612683-6F99-6C1F-6033-04B82D271BCA}" dt="2022-01-12T08:42:39.270" v="73" actId="20577"/>
        <pc:sldMkLst>
          <pc:docMk/>
          <pc:sldMk cId="3862057024" sldId="278"/>
        </pc:sldMkLst>
        <pc:spChg chg="mod">
          <ac:chgData name="Arnaud Masselot" userId="S::arnaud.masselot@academiedetoulouse.onmicrosoft.com::395da943-f42b-4ff9-88a7-26f257e64acd" providerId="AD" clId="Web-{B9612683-6F99-6C1F-6033-04B82D271BCA}" dt="2022-01-12T08:42:39.270" v="73" actId="20577"/>
          <ac:spMkLst>
            <pc:docMk/>
            <pc:sldMk cId="3862057024" sldId="278"/>
            <ac:spMk id="3" creationId="{6FEC43AD-F9D0-4FA9-A482-9A08A592BB4D}"/>
          </ac:spMkLst>
        </pc:spChg>
      </pc:sldChg>
      <pc:sldChg chg="del">
        <pc:chgData name="Arnaud Masselot" userId="S::arnaud.masselot@academiedetoulouse.onmicrosoft.com::395da943-f42b-4ff9-88a7-26f257e64acd" providerId="AD" clId="Web-{B9612683-6F99-6C1F-6033-04B82D271BCA}" dt="2022-01-12T08:54:56.316" v="74"/>
        <pc:sldMkLst>
          <pc:docMk/>
          <pc:sldMk cId="2200579453" sldId="283"/>
        </pc:sldMkLst>
      </pc:sldChg>
      <pc:sldChg chg="del">
        <pc:chgData name="Arnaud Masselot" userId="S::arnaud.masselot@academiedetoulouse.onmicrosoft.com::395da943-f42b-4ff9-88a7-26f257e64acd" providerId="AD" clId="Web-{B9612683-6F99-6C1F-6033-04B82D271BCA}" dt="2022-01-12T09:29:13.684" v="165"/>
        <pc:sldMkLst>
          <pc:docMk/>
          <pc:sldMk cId="2515846443" sldId="294"/>
        </pc:sldMkLst>
      </pc:sldChg>
      <pc:sldChg chg="delSp modSp">
        <pc:chgData name="Arnaud Masselot" userId="S::arnaud.masselot@academiedetoulouse.onmicrosoft.com::395da943-f42b-4ff9-88a7-26f257e64acd" providerId="AD" clId="Web-{B9612683-6F99-6C1F-6033-04B82D271BCA}" dt="2022-01-12T09:06:43.611" v="143" actId="20577"/>
        <pc:sldMkLst>
          <pc:docMk/>
          <pc:sldMk cId="2609067039" sldId="300"/>
        </pc:sldMkLst>
        <pc:spChg chg="mod">
          <ac:chgData name="Arnaud Masselot" userId="S::arnaud.masselot@academiedetoulouse.onmicrosoft.com::395da943-f42b-4ff9-88a7-26f257e64acd" providerId="AD" clId="Web-{B9612683-6F99-6C1F-6033-04B82D271BCA}" dt="2022-01-12T09:05:27.125" v="87" actId="20577"/>
          <ac:spMkLst>
            <pc:docMk/>
            <pc:sldMk cId="2609067039" sldId="300"/>
            <ac:spMk id="2" creationId="{C90C4A9C-ADBE-4FC1-B25E-8F491617B9D6}"/>
          </ac:spMkLst>
        </pc:spChg>
        <pc:spChg chg="mod">
          <ac:chgData name="Arnaud Masselot" userId="S::arnaud.masselot@academiedetoulouse.onmicrosoft.com::395da943-f42b-4ff9-88a7-26f257e64acd" providerId="AD" clId="Web-{B9612683-6F99-6C1F-6033-04B82D271BCA}" dt="2022-01-12T09:06:43.611" v="143" actId="20577"/>
          <ac:spMkLst>
            <pc:docMk/>
            <pc:sldMk cId="2609067039" sldId="300"/>
            <ac:spMk id="3" creationId="{6FEC43AD-F9D0-4FA9-A482-9A08A592BB4D}"/>
          </ac:spMkLst>
        </pc:spChg>
        <pc:spChg chg="del mod">
          <ac:chgData name="Arnaud Masselot" userId="S::arnaud.masselot@academiedetoulouse.onmicrosoft.com::395da943-f42b-4ff9-88a7-26f257e64acd" providerId="AD" clId="Web-{B9612683-6F99-6C1F-6033-04B82D271BCA}" dt="2022-01-12T09:05:41.891" v="89"/>
          <ac:spMkLst>
            <pc:docMk/>
            <pc:sldMk cId="2609067039" sldId="300"/>
            <ac:spMk id="5" creationId="{07B9B4BA-7928-4593-8030-F91499D7B38B}"/>
          </ac:spMkLst>
        </pc:spChg>
      </pc:sldChg>
      <pc:sldChg chg="ord">
        <pc:chgData name="Arnaud Masselot" userId="S::arnaud.masselot@academiedetoulouse.onmicrosoft.com::395da943-f42b-4ff9-88a7-26f257e64acd" providerId="AD" clId="Web-{B9612683-6F99-6C1F-6033-04B82D271BCA}" dt="2022-01-12T09:22:53.802" v="164"/>
        <pc:sldMkLst>
          <pc:docMk/>
          <pc:sldMk cId="2948852819" sldId="301"/>
        </pc:sldMkLst>
      </pc:sldChg>
      <pc:sldChg chg="add replId">
        <pc:chgData name="Arnaud Masselot" userId="S::arnaud.masselot@academiedetoulouse.onmicrosoft.com::395da943-f42b-4ff9-88a7-26f257e64acd" providerId="AD" clId="Web-{B9612683-6F99-6C1F-6033-04B82D271BCA}" dt="2022-01-12T09:05:14.031" v="75"/>
        <pc:sldMkLst>
          <pc:docMk/>
          <pc:sldMk cId="3096185223" sldId="305"/>
        </pc:sldMkLst>
      </pc:sldChg>
      <pc:sldChg chg="delSp modSp add replId">
        <pc:chgData name="Arnaud Masselot" userId="S::arnaud.masselot@academiedetoulouse.onmicrosoft.com::395da943-f42b-4ff9-88a7-26f257e64acd" providerId="AD" clId="Web-{B9612683-6F99-6C1F-6033-04B82D271BCA}" dt="2022-01-12T09:21:48.238" v="163"/>
        <pc:sldMkLst>
          <pc:docMk/>
          <pc:sldMk cId="312270291" sldId="306"/>
        </pc:sldMkLst>
        <pc:spChg chg="mod">
          <ac:chgData name="Arnaud Masselot" userId="S::arnaud.masselot@academiedetoulouse.onmicrosoft.com::395da943-f42b-4ff9-88a7-26f257e64acd" providerId="AD" clId="Web-{B9612683-6F99-6C1F-6033-04B82D271BCA}" dt="2022-01-12T09:21:41.378" v="161" actId="20577"/>
          <ac:spMkLst>
            <pc:docMk/>
            <pc:sldMk cId="312270291" sldId="306"/>
            <ac:spMk id="2" creationId="{C90C4A9C-ADBE-4FC1-B25E-8F491617B9D6}"/>
          </ac:spMkLst>
        </pc:spChg>
        <pc:spChg chg="del mod">
          <ac:chgData name="Arnaud Masselot" userId="S::arnaud.masselot@academiedetoulouse.onmicrosoft.com::395da943-f42b-4ff9-88a7-26f257e64acd" providerId="AD" clId="Web-{B9612683-6F99-6C1F-6033-04B82D271BCA}" dt="2022-01-12T09:21:48.238" v="163"/>
          <ac:spMkLst>
            <pc:docMk/>
            <pc:sldMk cId="312270291" sldId="306"/>
            <ac:spMk id="5" creationId="{1E5EE64B-EF83-4AD3-B571-0961E9F19C84}"/>
          </ac:spMkLst>
        </pc:spChg>
      </pc:sldChg>
      <pc:sldChg chg="addSp delSp modSp add ord replId">
        <pc:chgData name="Arnaud Masselot" userId="S::arnaud.masselot@academiedetoulouse.onmicrosoft.com::395da943-f42b-4ff9-88a7-26f257e64acd" providerId="AD" clId="Web-{B9612683-6F99-6C1F-6033-04B82D271BCA}" dt="2022-01-12T09:41:10.026" v="297" actId="1076"/>
        <pc:sldMkLst>
          <pc:docMk/>
          <pc:sldMk cId="2141975085" sldId="307"/>
        </pc:sldMkLst>
        <pc:spChg chg="mod">
          <ac:chgData name="Arnaud Masselot" userId="S::arnaud.masselot@academiedetoulouse.onmicrosoft.com::395da943-f42b-4ff9-88a7-26f257e64acd" providerId="AD" clId="Web-{B9612683-6F99-6C1F-6033-04B82D271BCA}" dt="2022-01-12T09:32:06.469" v="202" actId="20577"/>
          <ac:spMkLst>
            <pc:docMk/>
            <pc:sldMk cId="2141975085" sldId="307"/>
            <ac:spMk id="2" creationId="{00000000-0000-0000-0000-000000000000}"/>
          </ac:spMkLst>
        </pc:spChg>
        <pc:spChg chg="mod">
          <ac:chgData name="Arnaud Masselot" userId="S::arnaud.masselot@academiedetoulouse.onmicrosoft.com::395da943-f42b-4ff9-88a7-26f257e64acd" providerId="AD" clId="Web-{B9612683-6F99-6C1F-6033-04B82D271BCA}" dt="2022-01-12T09:38:03.148" v="268" actId="1076"/>
          <ac:spMkLst>
            <pc:docMk/>
            <pc:sldMk cId="2141975085" sldId="307"/>
            <ac:spMk id="3" creationId="{00000000-0000-0000-0000-000000000000}"/>
          </ac:spMkLst>
        </pc:spChg>
        <pc:spChg chg="del">
          <ac:chgData name="Arnaud Masselot" userId="S::arnaud.masselot@academiedetoulouse.onmicrosoft.com::395da943-f42b-4ff9-88a7-26f257e64acd" providerId="AD" clId="Web-{B9612683-6F99-6C1F-6033-04B82D271BCA}" dt="2022-01-12T09:32:10.203" v="205"/>
          <ac:spMkLst>
            <pc:docMk/>
            <pc:sldMk cId="2141975085" sldId="307"/>
            <ac:spMk id="16" creationId="{02A1649F-668C-4D13-927E-EDC6FCC43338}"/>
          </ac:spMkLst>
        </pc:spChg>
        <pc:spChg chg="del">
          <ac:chgData name="Arnaud Masselot" userId="S::arnaud.masselot@academiedetoulouse.onmicrosoft.com::395da943-f42b-4ff9-88a7-26f257e64acd" providerId="AD" clId="Web-{B9612683-6F99-6C1F-6033-04B82D271BCA}" dt="2022-01-12T09:32:07.391" v="203"/>
          <ac:spMkLst>
            <pc:docMk/>
            <pc:sldMk cId="2141975085" sldId="307"/>
            <ac:spMk id="17" creationId="{243A0BB9-490F-4A54-A7EF-406DE8E8AE94}"/>
          </ac:spMkLst>
        </pc:spChg>
        <pc:spChg chg="mod">
          <ac:chgData name="Arnaud Masselot" userId="S::arnaud.masselot@academiedetoulouse.onmicrosoft.com::395da943-f42b-4ff9-88a7-26f257e64acd" providerId="AD" clId="Web-{B9612683-6F99-6C1F-6033-04B82D271BCA}" dt="2022-01-12T09:39:00.758" v="280" actId="20577"/>
          <ac:spMkLst>
            <pc:docMk/>
            <pc:sldMk cId="2141975085" sldId="307"/>
            <ac:spMk id="18" creationId="{FEAB1473-3009-4C33-87FD-93427AEE0A04}"/>
          </ac:spMkLst>
        </pc:spChg>
        <pc:spChg chg="del">
          <ac:chgData name="Arnaud Masselot" userId="S::arnaud.masselot@academiedetoulouse.onmicrosoft.com::395da943-f42b-4ff9-88a7-26f257e64acd" providerId="AD" clId="Web-{B9612683-6F99-6C1F-6033-04B82D271BCA}" dt="2022-01-12T09:32:12.750" v="208"/>
          <ac:spMkLst>
            <pc:docMk/>
            <pc:sldMk cId="2141975085" sldId="307"/>
            <ac:spMk id="19" creationId="{591A4B85-7A25-403E-B1A0-E80E8618A07E}"/>
          </ac:spMkLst>
        </pc:spChg>
        <pc:spChg chg="add mod">
          <ac:chgData name="Arnaud Masselot" userId="S::arnaud.masselot@academiedetoulouse.onmicrosoft.com::395da943-f42b-4ff9-88a7-26f257e64acd" providerId="AD" clId="Web-{B9612683-6F99-6C1F-6033-04B82D271BCA}" dt="2022-01-12T09:41:06.495" v="296" actId="20577"/>
          <ac:spMkLst>
            <pc:docMk/>
            <pc:sldMk cId="2141975085" sldId="307"/>
            <ac:spMk id="20" creationId="{CBF8BFA7-735D-44A0-A03A-4E205823FDA0}"/>
          </ac:spMkLst>
        </pc:spChg>
        <pc:picChg chg="add mod">
          <ac:chgData name="Arnaud Masselot" userId="S::arnaud.masselot@academiedetoulouse.onmicrosoft.com::395da943-f42b-4ff9-88a7-26f257e64acd" providerId="AD" clId="Web-{B9612683-6F99-6C1F-6033-04B82D271BCA}" dt="2022-01-12T09:41:10.026" v="297" actId="1076"/>
          <ac:picMkLst>
            <pc:docMk/>
            <pc:sldMk cId="2141975085" sldId="307"/>
            <ac:picMk id="4" creationId="{34138BE8-EACF-481F-A9CA-5E3D0A29573E}"/>
          </ac:picMkLst>
        </pc:picChg>
        <pc:picChg chg="del">
          <ac:chgData name="Arnaud Masselot" userId="S::arnaud.masselot@academiedetoulouse.onmicrosoft.com::395da943-f42b-4ff9-88a7-26f257e64acd" providerId="AD" clId="Web-{B9612683-6F99-6C1F-6033-04B82D271BCA}" dt="2022-01-12T09:32:14.172" v="210"/>
          <ac:picMkLst>
            <pc:docMk/>
            <pc:sldMk cId="2141975085" sldId="307"/>
            <ac:picMk id="8" creationId="{1D044FF4-D99C-4A33-9825-36118552BE57}"/>
          </ac:picMkLst>
        </pc:picChg>
        <pc:picChg chg="del">
          <ac:chgData name="Arnaud Masselot" userId="S::arnaud.masselot@academiedetoulouse.onmicrosoft.com::395da943-f42b-4ff9-88a7-26f257e64acd" providerId="AD" clId="Web-{B9612683-6F99-6C1F-6033-04B82D271BCA}" dt="2022-01-12T09:32:13.469" v="209"/>
          <ac:picMkLst>
            <pc:docMk/>
            <pc:sldMk cId="2141975085" sldId="307"/>
            <ac:picMk id="10" creationId="{23B56C7C-3C9B-4E0A-944B-CF77110345FE}"/>
          </ac:picMkLst>
        </pc:picChg>
        <pc:picChg chg="del">
          <ac:chgData name="Arnaud Masselot" userId="S::arnaud.masselot@academiedetoulouse.onmicrosoft.com::395da943-f42b-4ff9-88a7-26f257e64acd" providerId="AD" clId="Web-{B9612683-6F99-6C1F-6033-04B82D271BCA}" dt="2022-01-12T09:32:08.578" v="204"/>
          <ac:picMkLst>
            <pc:docMk/>
            <pc:sldMk cId="2141975085" sldId="307"/>
            <ac:picMk id="12" creationId="{92EC8A3C-A6AE-4152-94E4-265F16228AAD}"/>
          </ac:picMkLst>
        </pc:picChg>
        <pc:picChg chg="del">
          <ac:chgData name="Arnaud Masselot" userId="S::arnaud.masselot@academiedetoulouse.onmicrosoft.com::395da943-f42b-4ff9-88a7-26f257e64acd" providerId="AD" clId="Web-{B9612683-6F99-6C1F-6033-04B82D271BCA}" dt="2022-01-12T09:32:10.703" v="206"/>
          <ac:picMkLst>
            <pc:docMk/>
            <pc:sldMk cId="2141975085" sldId="307"/>
            <ac:picMk id="14" creationId="{E5BAE351-07CE-4E25-B6FB-9EA5C92B9B03}"/>
          </ac:picMkLst>
        </pc:picChg>
        <pc:picChg chg="del">
          <ac:chgData name="Arnaud Masselot" userId="S::arnaud.masselot@academiedetoulouse.onmicrosoft.com::395da943-f42b-4ff9-88a7-26f257e64acd" providerId="AD" clId="Web-{B9612683-6F99-6C1F-6033-04B82D271BCA}" dt="2022-01-12T09:32:11.547" v="207"/>
          <ac:picMkLst>
            <pc:docMk/>
            <pc:sldMk cId="2141975085" sldId="307"/>
            <ac:picMk id="15" creationId="{795669BD-244A-4E3A-860D-29D65A7E8E46}"/>
          </ac:picMkLst>
        </pc:picChg>
      </pc:sldChg>
    </pc:docChg>
  </pc:docChgLst>
  <pc:docChgLst>
    <pc:chgData name="Philippe le Goanvic" userId="S::philippe.le-goanvic@academiedetoulouse.onmicrosoft.com::dfe10f9d-68d4-4e22-a4d6-6cbac5ccb5c2" providerId="AD" clId="Web-{2EBE7914-F6B0-60EF-640E-1541EB8B03CF}"/>
    <pc:docChg chg="addSld delSld modSld">
      <pc:chgData name="Philippe le Goanvic" userId="S::philippe.le-goanvic@academiedetoulouse.onmicrosoft.com::dfe10f9d-68d4-4e22-a4d6-6cbac5ccb5c2" providerId="AD" clId="Web-{2EBE7914-F6B0-60EF-640E-1541EB8B03CF}" dt="2021-11-23T18:33:33.434" v="24" actId="1076"/>
      <pc:docMkLst>
        <pc:docMk/>
      </pc:docMkLst>
      <pc:sldChg chg="modSp">
        <pc:chgData name="Philippe le Goanvic" userId="S::philippe.le-goanvic@academiedetoulouse.onmicrosoft.com::dfe10f9d-68d4-4e22-a4d6-6cbac5ccb5c2" providerId="AD" clId="Web-{2EBE7914-F6B0-60EF-640E-1541EB8B03CF}" dt="2021-11-23T18:30:21.319" v="15" actId="20577"/>
        <pc:sldMkLst>
          <pc:docMk/>
          <pc:sldMk cId="2385534626" sldId="266"/>
        </pc:sldMkLst>
        <pc:spChg chg="mod">
          <ac:chgData name="Philippe le Goanvic" userId="S::philippe.le-goanvic@academiedetoulouse.onmicrosoft.com::dfe10f9d-68d4-4e22-a4d6-6cbac5ccb5c2" providerId="AD" clId="Web-{2EBE7914-F6B0-60EF-640E-1541EB8B03CF}" dt="2021-11-23T18:30:21.319" v="15" actId="20577"/>
          <ac:spMkLst>
            <pc:docMk/>
            <pc:sldMk cId="2385534626" sldId="266"/>
            <ac:spMk id="18" creationId="{FEAB1473-3009-4C33-87FD-93427AEE0A04}"/>
          </ac:spMkLst>
        </pc:spChg>
      </pc:sldChg>
      <pc:sldChg chg="modSp">
        <pc:chgData name="Philippe le Goanvic" userId="S::philippe.le-goanvic@academiedetoulouse.onmicrosoft.com::dfe10f9d-68d4-4e22-a4d6-6cbac5ccb5c2" providerId="AD" clId="Web-{2EBE7914-F6B0-60EF-640E-1541EB8B03CF}" dt="2021-11-23T18:32:59.308" v="20" actId="1076"/>
        <pc:sldMkLst>
          <pc:docMk/>
          <pc:sldMk cId="1493201587" sldId="279"/>
        </pc:sldMkLst>
        <pc:spChg chg="mod">
          <ac:chgData name="Philippe le Goanvic" userId="S::philippe.le-goanvic@academiedetoulouse.onmicrosoft.com::dfe10f9d-68d4-4e22-a4d6-6cbac5ccb5c2" providerId="AD" clId="Web-{2EBE7914-F6B0-60EF-640E-1541EB8B03CF}" dt="2021-11-23T18:32:59.308" v="20" actId="1076"/>
          <ac:spMkLst>
            <pc:docMk/>
            <pc:sldMk cId="1493201587" sldId="279"/>
            <ac:spMk id="3" creationId="{00000000-0000-0000-0000-000000000000}"/>
          </ac:spMkLst>
        </pc:spChg>
        <pc:spChg chg="mod">
          <ac:chgData name="Philippe le Goanvic" userId="S::philippe.le-goanvic@academiedetoulouse.onmicrosoft.com::dfe10f9d-68d4-4e22-a4d6-6cbac5ccb5c2" providerId="AD" clId="Web-{2EBE7914-F6B0-60EF-640E-1541EB8B03CF}" dt="2021-11-23T18:32:49.667" v="19" actId="1076"/>
          <ac:spMkLst>
            <pc:docMk/>
            <pc:sldMk cId="1493201587" sldId="279"/>
            <ac:spMk id="9" creationId="{00000000-0000-0000-0000-000000000000}"/>
          </ac:spMkLst>
        </pc:spChg>
      </pc:sldChg>
      <pc:sldChg chg="addSp modSp">
        <pc:chgData name="Philippe le Goanvic" userId="S::philippe.le-goanvic@academiedetoulouse.onmicrosoft.com::dfe10f9d-68d4-4e22-a4d6-6cbac5ccb5c2" providerId="AD" clId="Web-{2EBE7914-F6B0-60EF-640E-1541EB8B03CF}" dt="2021-11-23T18:33:33.434" v="24" actId="1076"/>
        <pc:sldMkLst>
          <pc:docMk/>
          <pc:sldMk cId="1059745064" sldId="280"/>
        </pc:sldMkLst>
        <pc:spChg chg="mod">
          <ac:chgData name="Philippe le Goanvic" userId="S::philippe.le-goanvic@academiedetoulouse.onmicrosoft.com::dfe10f9d-68d4-4e22-a4d6-6cbac5ccb5c2" providerId="AD" clId="Web-{2EBE7914-F6B0-60EF-640E-1541EB8B03CF}" dt="2021-11-23T18:33:33.434" v="24" actId="1076"/>
          <ac:spMkLst>
            <pc:docMk/>
            <pc:sldMk cId="1059745064" sldId="280"/>
            <ac:spMk id="3" creationId="{6FEC43AD-F9D0-4FA9-A482-9A08A592BB4D}"/>
          </ac:spMkLst>
        </pc:spChg>
        <pc:picChg chg="add">
          <ac:chgData name="Philippe le Goanvic" userId="S::philippe.le-goanvic@academiedetoulouse.onmicrosoft.com::dfe10f9d-68d4-4e22-a4d6-6cbac5ccb5c2" providerId="AD" clId="Web-{2EBE7914-F6B0-60EF-640E-1541EB8B03CF}" dt="2021-11-23T18:33:28.215" v="22"/>
          <ac:picMkLst>
            <pc:docMk/>
            <pc:sldMk cId="1059745064" sldId="280"/>
            <ac:picMk id="4" creationId="{62B7CEED-18A5-4FC7-88FF-A0147E5A91C3}"/>
          </ac:picMkLst>
        </pc:picChg>
        <pc:picChg chg="add">
          <ac:chgData name="Philippe le Goanvic" userId="S::philippe.le-goanvic@academiedetoulouse.onmicrosoft.com::dfe10f9d-68d4-4e22-a4d6-6cbac5ccb5c2" providerId="AD" clId="Web-{2EBE7914-F6B0-60EF-640E-1541EB8B03CF}" dt="2021-11-23T18:33:28.230" v="23"/>
          <ac:picMkLst>
            <pc:docMk/>
            <pc:sldMk cId="1059745064" sldId="280"/>
            <ac:picMk id="8" creationId="{B9BC80F7-08E2-48A6-A711-EEA1735893A9}"/>
          </ac:picMkLst>
        </pc:picChg>
      </pc:sldChg>
      <pc:sldChg chg="del">
        <pc:chgData name="Philippe le Goanvic" userId="S::philippe.le-goanvic@academiedetoulouse.onmicrosoft.com::dfe10f9d-68d4-4e22-a4d6-6cbac5ccb5c2" providerId="AD" clId="Web-{2EBE7914-F6B0-60EF-640E-1541EB8B03CF}" dt="2021-11-23T18:33:13.496" v="21"/>
        <pc:sldMkLst>
          <pc:docMk/>
          <pc:sldMk cId="3613568636" sldId="281"/>
        </pc:sldMkLst>
      </pc:sldChg>
      <pc:sldChg chg="new">
        <pc:chgData name="Philippe le Goanvic" userId="S::philippe.le-goanvic@academiedetoulouse.onmicrosoft.com::dfe10f9d-68d4-4e22-a4d6-6cbac5ccb5c2" providerId="AD" clId="Web-{2EBE7914-F6B0-60EF-640E-1541EB8B03CF}" dt="2021-11-23T18:29:40.146" v="0"/>
        <pc:sldMkLst>
          <pc:docMk/>
          <pc:sldMk cId="855482140" sldId="282"/>
        </pc:sldMkLst>
      </pc:sldChg>
    </pc:docChg>
  </pc:docChgLst>
  <pc:docChgLst>
    <pc:chgData name="Vincent Murat" userId="S::vincent.murat@academiedetoulouse.onmicrosoft.com::88307fb4-8d0e-4a2b-9bd6-4398e41913a0" providerId="AD" clId="Web-{FA155DC8-933E-4CBF-BF4E-E37F915F8A0E}"/>
    <pc:docChg chg="modSld">
      <pc:chgData name="Vincent Murat" userId="S::vincent.murat@academiedetoulouse.onmicrosoft.com::88307fb4-8d0e-4a2b-9bd6-4398e41913a0" providerId="AD" clId="Web-{FA155DC8-933E-4CBF-BF4E-E37F915F8A0E}" dt="2021-11-30T13:45:02.906" v="4" actId="20577"/>
      <pc:docMkLst>
        <pc:docMk/>
      </pc:docMkLst>
      <pc:sldChg chg="modSp">
        <pc:chgData name="Vincent Murat" userId="S::vincent.murat@academiedetoulouse.onmicrosoft.com::88307fb4-8d0e-4a2b-9bd6-4398e41913a0" providerId="AD" clId="Web-{FA155DC8-933E-4CBF-BF4E-E37F915F8A0E}" dt="2021-11-30T13:45:02.906" v="4" actId="20577"/>
        <pc:sldMkLst>
          <pc:docMk/>
          <pc:sldMk cId="1563033050" sldId="258"/>
        </pc:sldMkLst>
        <pc:spChg chg="mod">
          <ac:chgData name="Vincent Murat" userId="S::vincent.murat@academiedetoulouse.onmicrosoft.com::88307fb4-8d0e-4a2b-9bd6-4398e41913a0" providerId="AD" clId="Web-{FA155DC8-933E-4CBF-BF4E-E37F915F8A0E}" dt="2021-11-30T13:45:02.906" v="4" actId="20577"/>
          <ac:spMkLst>
            <pc:docMk/>
            <pc:sldMk cId="1563033050" sldId="258"/>
            <ac:spMk id="8" creationId="{E4A04B66-561D-4EF5-ACAA-D0200D4D90BF}"/>
          </ac:spMkLst>
        </pc:spChg>
      </pc:sldChg>
    </pc:docChg>
  </pc:docChgLst>
  <pc:docChgLst>
    <pc:chgData name="Patrick Boy" userId="S::patrick.boy@academiedetoulouse.onmicrosoft.com::c4c6018c-a2a6-4417-a8ff-3acce4b866c5" providerId="AD" clId="Web-{83C51FFB-020E-41E1-BDF7-1AC7BA6FD77D}"/>
    <pc:docChg chg="modSld">
      <pc:chgData name="Patrick Boy" userId="S::patrick.boy@academiedetoulouse.onmicrosoft.com::c4c6018c-a2a6-4417-a8ff-3acce4b866c5" providerId="AD" clId="Web-{83C51FFB-020E-41E1-BDF7-1AC7BA6FD77D}" dt="2022-03-20T17:23:25.171" v="182" actId="20577"/>
      <pc:docMkLst>
        <pc:docMk/>
      </pc:docMkLst>
      <pc:sldChg chg="modSp">
        <pc:chgData name="Patrick Boy" userId="S::patrick.boy@academiedetoulouse.onmicrosoft.com::c4c6018c-a2a6-4417-a8ff-3acce4b866c5" providerId="AD" clId="Web-{83C51FFB-020E-41E1-BDF7-1AC7BA6FD77D}" dt="2022-03-20T09:02:04.961" v="156"/>
        <pc:sldMkLst>
          <pc:docMk/>
          <pc:sldMk cId="1766996201" sldId="271"/>
        </pc:sldMkLst>
        <pc:graphicFrameChg chg="mod modGraphic">
          <ac:chgData name="Patrick Boy" userId="S::patrick.boy@academiedetoulouse.onmicrosoft.com::c4c6018c-a2a6-4417-a8ff-3acce4b866c5" providerId="AD" clId="Web-{83C51FFB-020E-41E1-BDF7-1AC7BA6FD77D}" dt="2022-03-20T09:02:04.961" v="156"/>
          <ac:graphicFrameMkLst>
            <pc:docMk/>
            <pc:sldMk cId="1766996201" sldId="271"/>
            <ac:graphicFrameMk id="10" creationId="{6C0D51F4-C7DF-42C8-A4D6-A137F31EFE1A}"/>
          </ac:graphicFrameMkLst>
        </pc:graphicFrameChg>
        <pc:picChg chg="mod">
          <ac:chgData name="Patrick Boy" userId="S::patrick.boy@academiedetoulouse.onmicrosoft.com::c4c6018c-a2a6-4417-a8ff-3acce4b866c5" providerId="AD" clId="Web-{83C51FFB-020E-41E1-BDF7-1AC7BA6FD77D}" dt="2022-03-20T08:40:08.661" v="1" actId="1076"/>
          <ac:picMkLst>
            <pc:docMk/>
            <pc:sldMk cId="1766996201" sldId="271"/>
            <ac:picMk id="8" creationId="{B4DB4E95-7D88-436C-A7EE-A3EF5FA94B61}"/>
          </ac:picMkLst>
        </pc:picChg>
      </pc:sldChg>
      <pc:sldChg chg="modSp">
        <pc:chgData name="Patrick Boy" userId="S::patrick.boy@academiedetoulouse.onmicrosoft.com::c4c6018c-a2a6-4417-a8ff-3acce4b866c5" providerId="AD" clId="Web-{83C51FFB-020E-41E1-BDF7-1AC7BA6FD77D}" dt="2022-03-20T17:23:25.171" v="182" actId="20577"/>
        <pc:sldMkLst>
          <pc:docMk/>
          <pc:sldMk cId="1088374170" sldId="293"/>
        </pc:sldMkLst>
        <pc:spChg chg="mod">
          <ac:chgData name="Patrick Boy" userId="S::patrick.boy@academiedetoulouse.onmicrosoft.com::c4c6018c-a2a6-4417-a8ff-3acce4b866c5" providerId="AD" clId="Web-{83C51FFB-020E-41E1-BDF7-1AC7BA6FD77D}" dt="2022-03-20T17:23:25.171" v="182" actId="20577"/>
          <ac:spMkLst>
            <pc:docMk/>
            <pc:sldMk cId="1088374170" sldId="293"/>
            <ac:spMk id="16" creationId="{8148E9C2-2880-436E-9910-C0B928093081}"/>
          </ac:spMkLst>
        </pc:spChg>
      </pc:sldChg>
      <pc:sldChg chg="modSp">
        <pc:chgData name="Patrick Boy" userId="S::patrick.boy@academiedetoulouse.onmicrosoft.com::c4c6018c-a2a6-4417-a8ff-3acce4b866c5" providerId="AD" clId="Web-{83C51FFB-020E-41E1-BDF7-1AC7BA6FD77D}" dt="2022-03-20T17:16:48.001" v="168" actId="20577"/>
        <pc:sldMkLst>
          <pc:docMk/>
          <pc:sldMk cId="1719573762" sldId="308"/>
        </pc:sldMkLst>
        <pc:spChg chg="mod">
          <ac:chgData name="Patrick Boy" userId="S::patrick.boy@academiedetoulouse.onmicrosoft.com::c4c6018c-a2a6-4417-a8ff-3acce4b866c5" providerId="AD" clId="Web-{83C51FFB-020E-41E1-BDF7-1AC7BA6FD77D}" dt="2022-03-20T17:16:48.001" v="168" actId="20577"/>
          <ac:spMkLst>
            <pc:docMk/>
            <pc:sldMk cId="1719573762" sldId="308"/>
            <ac:spMk id="16" creationId="{8148E9C2-2880-436E-9910-C0B928093081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24E1F6FB-1ECB-48E9-B889-4A7A1FCA0379}"/>
    <pc:docChg chg="modSld">
      <pc:chgData name="Jean-Paul Adenis" userId="S::jean-paul.adenis@academiedetoulouse.onmicrosoft.com::a0362424-a098-4c37-a71d-b810d8618d84" providerId="AD" clId="Web-{24E1F6FB-1ECB-48E9-B889-4A7A1FCA0379}" dt="2021-12-10T10:44:46.788" v="37" actId="20577"/>
      <pc:docMkLst>
        <pc:docMk/>
      </pc:docMkLst>
      <pc:sldChg chg="modSp">
        <pc:chgData name="Jean-Paul Adenis" userId="S::jean-paul.adenis@academiedetoulouse.onmicrosoft.com::a0362424-a098-4c37-a71d-b810d8618d84" providerId="AD" clId="Web-{24E1F6FB-1ECB-48E9-B889-4A7A1FCA0379}" dt="2021-12-10T10:35:24.849" v="1" actId="1076"/>
        <pc:sldMkLst>
          <pc:docMk/>
          <pc:sldMk cId="4132919367" sldId="299"/>
        </pc:sldMkLst>
        <pc:spChg chg="mod">
          <ac:chgData name="Jean-Paul Adenis" userId="S::jean-paul.adenis@academiedetoulouse.onmicrosoft.com::a0362424-a098-4c37-a71d-b810d8618d84" providerId="AD" clId="Web-{24E1F6FB-1ECB-48E9-B889-4A7A1FCA0379}" dt="2021-12-10T10:35:24.849" v="1" actId="1076"/>
          <ac:spMkLst>
            <pc:docMk/>
            <pc:sldMk cId="4132919367" sldId="299"/>
            <ac:spMk id="9" creationId="{7212EC4C-9D86-4998-BAF6-AF3B44E7DAD4}"/>
          </ac:spMkLst>
        </pc:spChg>
        <pc:picChg chg="mod">
          <ac:chgData name="Jean-Paul Adenis" userId="S::jean-paul.adenis@academiedetoulouse.onmicrosoft.com::a0362424-a098-4c37-a71d-b810d8618d84" providerId="AD" clId="Web-{24E1F6FB-1ECB-48E9-B889-4A7A1FCA0379}" dt="2021-12-10T10:35:17.396" v="0" actId="14100"/>
          <ac:picMkLst>
            <pc:docMk/>
            <pc:sldMk cId="4132919367" sldId="299"/>
            <ac:picMk id="7" creationId="{60837805-BAAE-4223-9205-6AF487B0C077}"/>
          </ac:picMkLst>
        </pc:picChg>
      </pc:sldChg>
      <pc:sldChg chg="addSp modSp">
        <pc:chgData name="Jean-Paul Adenis" userId="S::jean-paul.adenis@academiedetoulouse.onmicrosoft.com::a0362424-a098-4c37-a71d-b810d8618d84" providerId="AD" clId="Web-{24E1F6FB-1ECB-48E9-B889-4A7A1FCA0379}" dt="2021-12-10T10:42:36.224" v="29" actId="1076"/>
        <pc:sldMkLst>
          <pc:docMk/>
          <pc:sldMk cId="2609067039" sldId="300"/>
        </pc:sldMkLst>
        <pc:spChg chg="add mod">
          <ac:chgData name="Jean-Paul Adenis" userId="S::jean-paul.adenis@academiedetoulouse.onmicrosoft.com::a0362424-a098-4c37-a71d-b810d8618d84" providerId="AD" clId="Web-{24E1F6FB-1ECB-48E9-B889-4A7A1FCA0379}" dt="2021-12-10T10:42:36.224" v="29" actId="1076"/>
          <ac:spMkLst>
            <pc:docMk/>
            <pc:sldMk cId="2609067039" sldId="300"/>
            <ac:spMk id="5" creationId="{07B9B4BA-7928-4593-8030-F91499D7B38B}"/>
          </ac:spMkLst>
        </pc:spChg>
      </pc:sldChg>
      <pc:sldChg chg="addSp modSp">
        <pc:chgData name="Jean-Paul Adenis" userId="S::jean-paul.adenis@academiedetoulouse.onmicrosoft.com::a0362424-a098-4c37-a71d-b810d8618d84" providerId="AD" clId="Web-{24E1F6FB-1ECB-48E9-B889-4A7A1FCA0379}" dt="2021-12-10T10:44:46.788" v="37" actId="20577"/>
        <pc:sldMkLst>
          <pc:docMk/>
          <pc:sldMk cId="2948852819" sldId="301"/>
        </pc:sldMkLst>
        <pc:spChg chg="mod">
          <ac:chgData name="Jean-Paul Adenis" userId="S::jean-paul.adenis@academiedetoulouse.onmicrosoft.com::a0362424-a098-4c37-a71d-b810d8618d84" providerId="AD" clId="Web-{24E1F6FB-1ECB-48E9-B889-4A7A1FCA0379}" dt="2021-12-10T10:44:46.788" v="37" actId="20577"/>
          <ac:spMkLst>
            <pc:docMk/>
            <pc:sldMk cId="2948852819" sldId="301"/>
            <ac:spMk id="2" creationId="{C90C4A9C-ADBE-4FC1-B25E-8F491617B9D6}"/>
          </ac:spMkLst>
        </pc:spChg>
        <pc:spChg chg="add">
          <ac:chgData name="Jean-Paul Adenis" userId="S::jean-paul.adenis@academiedetoulouse.onmicrosoft.com::a0362424-a098-4c37-a71d-b810d8618d84" providerId="AD" clId="Web-{24E1F6FB-1ECB-48E9-B889-4A7A1FCA0379}" dt="2021-12-10T10:42:42.659" v="30"/>
          <ac:spMkLst>
            <pc:docMk/>
            <pc:sldMk cId="2948852819" sldId="301"/>
            <ac:spMk id="5" creationId="{1E5EE64B-EF83-4AD3-B571-0961E9F19C84}"/>
          </ac:spMkLst>
        </pc:spChg>
      </pc:sldChg>
    </pc:docChg>
  </pc:docChgLst>
  <pc:docChgLst>
    <pc:chgData name="Philippe le Goanvic" userId="S::philippe.le-goanvic@academiedetoulouse.onmicrosoft.com::dfe10f9d-68d4-4e22-a4d6-6cbac5ccb5c2" providerId="AD" clId="Web-{8F9A9C9D-B784-1C4F-7212-76AF1F0EB94F}"/>
    <pc:docChg chg="addSld delSld modSld sldOrd addMainMaster">
      <pc:chgData name="Philippe le Goanvic" userId="S::philippe.le-goanvic@academiedetoulouse.onmicrosoft.com::dfe10f9d-68d4-4e22-a4d6-6cbac5ccb5c2" providerId="AD" clId="Web-{8F9A9C9D-B784-1C4F-7212-76AF1F0EB94F}" dt="2021-11-23T18:28:37.436" v="895" actId="1076"/>
      <pc:docMkLst>
        <pc:docMk/>
      </pc:docMkLst>
      <pc:sldChg chg="addSp delSp modSp add">
        <pc:chgData name="Philippe le Goanvic" userId="S::philippe.le-goanvic@academiedetoulouse.onmicrosoft.com::dfe10f9d-68d4-4e22-a4d6-6cbac5ccb5c2" providerId="AD" clId="Web-{8F9A9C9D-B784-1C4F-7212-76AF1F0EB94F}" dt="2021-11-23T13:27:59.306" v="1"/>
        <pc:sldMkLst>
          <pc:docMk/>
          <pc:sldMk cId="2354996093" sldId="256"/>
        </pc:sldMkLst>
        <pc:spChg chg="add mod">
          <ac:chgData name="Philippe le Goanvic" userId="S::philippe.le-goanvic@academiedetoulouse.onmicrosoft.com::dfe10f9d-68d4-4e22-a4d6-6cbac5ccb5c2" providerId="AD" clId="Web-{8F9A9C9D-B784-1C4F-7212-76AF1F0EB94F}" dt="2021-11-23T13:27:59.306" v="1"/>
          <ac:spMkLst>
            <pc:docMk/>
            <pc:sldMk cId="2354996093" sldId="256"/>
            <ac:spMk id="7" creationId="{72D64601-20D3-43D3-B9E4-A1E7D71A7E1C}"/>
          </ac:spMkLst>
        </pc:spChg>
        <pc:picChg chg="del">
          <ac:chgData name="Philippe le Goanvic" userId="S::philippe.le-goanvic@academiedetoulouse.onmicrosoft.com::dfe10f9d-68d4-4e22-a4d6-6cbac5ccb5c2" providerId="AD" clId="Web-{8F9A9C9D-B784-1C4F-7212-76AF1F0EB94F}" dt="2021-11-23T13:27:59.306" v="1"/>
          <ac:picMkLst>
            <pc:docMk/>
            <pc:sldMk cId="2354996093" sldId="256"/>
            <ac:picMk id="6" creationId="{00000000-0000-0000-0000-000000000000}"/>
          </ac:picMkLst>
        </pc:picChg>
      </pc:sldChg>
      <pc:sldChg chg="modSp add">
        <pc:chgData name="Philippe le Goanvic" userId="S::philippe.le-goanvic@academiedetoulouse.onmicrosoft.com::dfe10f9d-68d4-4e22-a4d6-6cbac5ccb5c2" providerId="AD" clId="Web-{8F9A9C9D-B784-1C4F-7212-76AF1F0EB94F}" dt="2021-11-23T13:28:47.963" v="16" actId="20577"/>
        <pc:sldMkLst>
          <pc:docMk/>
          <pc:sldMk cId="2023102304" sldId="257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3:28:47.963" v="16" actId="20577"/>
          <ac:spMkLst>
            <pc:docMk/>
            <pc:sldMk cId="2023102304" sldId="257"/>
            <ac:spMk id="3" creationId="{00000000-0000-0000-0000-000000000000}"/>
          </ac:spMkLst>
        </pc:spChg>
      </pc:sldChg>
      <pc:sldChg chg="modSp add">
        <pc:chgData name="Philippe le Goanvic" userId="S::philippe.le-goanvic@academiedetoulouse.onmicrosoft.com::dfe10f9d-68d4-4e22-a4d6-6cbac5ccb5c2" providerId="AD" clId="Web-{8F9A9C9D-B784-1C4F-7212-76AF1F0EB94F}" dt="2021-11-23T13:52:15.322" v="447" actId="20577"/>
        <pc:sldMkLst>
          <pc:docMk/>
          <pc:sldMk cId="1563033050" sldId="258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3:52:15.322" v="447" actId="20577"/>
          <ac:spMkLst>
            <pc:docMk/>
            <pc:sldMk cId="1563033050" sldId="258"/>
            <ac:spMk id="3" creationId="{2F183FF3-DFC6-43D8-9D7C-99AED958780C}"/>
          </ac:spMkLst>
        </pc:spChg>
        <pc:spChg chg="mod">
          <ac:chgData name="Philippe le Goanvic" userId="S::philippe.le-goanvic@academiedetoulouse.onmicrosoft.com::dfe10f9d-68d4-4e22-a4d6-6cbac5ccb5c2" providerId="AD" clId="Web-{8F9A9C9D-B784-1C4F-7212-76AF1F0EB94F}" dt="2021-11-23T13:30:57.466" v="38" actId="20577"/>
          <ac:spMkLst>
            <pc:docMk/>
            <pc:sldMk cId="1563033050" sldId="258"/>
            <ac:spMk id="11" creationId="{4F781FC3-2B3B-42EC-823B-38AB788DDEE5}"/>
          </ac:spMkLst>
        </pc:spChg>
        <pc:picChg chg="mod">
          <ac:chgData name="Philippe le Goanvic" userId="S::philippe.le-goanvic@academiedetoulouse.onmicrosoft.com::dfe10f9d-68d4-4e22-a4d6-6cbac5ccb5c2" providerId="AD" clId="Web-{8F9A9C9D-B784-1C4F-7212-76AF1F0EB94F}" dt="2021-11-23T13:35:53.879" v="140" actId="1076"/>
          <ac:picMkLst>
            <pc:docMk/>
            <pc:sldMk cId="1563033050" sldId="258"/>
            <ac:picMk id="4" creationId="{9B0541BF-5E2D-4443-AEC6-0E56883AFA76}"/>
          </ac:picMkLst>
        </pc:picChg>
        <pc:picChg chg="mod">
          <ac:chgData name="Philippe le Goanvic" userId="S::philippe.le-goanvic@academiedetoulouse.onmicrosoft.com::dfe10f9d-68d4-4e22-a4d6-6cbac5ccb5c2" providerId="AD" clId="Web-{8F9A9C9D-B784-1C4F-7212-76AF1F0EB94F}" dt="2021-11-23T13:35:52.363" v="139" actId="1076"/>
          <ac:picMkLst>
            <pc:docMk/>
            <pc:sldMk cId="1563033050" sldId="258"/>
            <ac:picMk id="12" creationId="{834F7508-6FE9-4D6D-87AD-4630D1BCF938}"/>
          </ac:picMkLst>
        </pc:picChg>
      </pc:sldChg>
      <pc:sldChg chg="modSp add">
        <pc:chgData name="Philippe le Goanvic" userId="S::philippe.le-goanvic@academiedetoulouse.onmicrosoft.com::dfe10f9d-68d4-4e22-a4d6-6cbac5ccb5c2" providerId="AD" clId="Web-{8F9A9C9D-B784-1C4F-7212-76AF1F0EB94F}" dt="2021-11-23T13:34:37.752" v="130" actId="20577"/>
        <pc:sldMkLst>
          <pc:docMk/>
          <pc:sldMk cId="1428204891" sldId="259"/>
        </pc:sldMkLst>
        <pc:graphicFrameChg chg="mod modGraphic">
          <ac:chgData name="Philippe le Goanvic" userId="S::philippe.le-goanvic@academiedetoulouse.onmicrosoft.com::dfe10f9d-68d4-4e22-a4d6-6cbac5ccb5c2" providerId="AD" clId="Web-{8F9A9C9D-B784-1C4F-7212-76AF1F0EB94F}" dt="2021-11-23T13:34:37.752" v="130" actId="20577"/>
          <ac:graphicFrameMkLst>
            <pc:docMk/>
            <pc:sldMk cId="1428204891" sldId="259"/>
            <ac:graphicFrameMk id="462" creationId="{0306C427-81A5-4535-99F1-A3EE2A837725}"/>
          </ac:graphicFrameMkLst>
        </pc:graphicFrameChg>
      </pc:sldChg>
      <pc:sldChg chg="modSp add">
        <pc:chgData name="Philippe le Goanvic" userId="S::philippe.le-goanvic@academiedetoulouse.onmicrosoft.com::dfe10f9d-68d4-4e22-a4d6-6cbac5ccb5c2" providerId="AD" clId="Web-{8F9A9C9D-B784-1C4F-7212-76AF1F0EB94F}" dt="2021-11-23T13:40:04.994" v="223" actId="20577"/>
        <pc:sldMkLst>
          <pc:docMk/>
          <pc:sldMk cId="3918212920" sldId="260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3:39:09.493" v="178" actId="20577"/>
          <ac:spMkLst>
            <pc:docMk/>
            <pc:sldMk cId="3918212920" sldId="260"/>
            <ac:spMk id="2" creationId="{00000000-0000-0000-0000-000000000000}"/>
          </ac:spMkLst>
        </pc:spChg>
        <pc:spChg chg="mod">
          <ac:chgData name="Philippe le Goanvic" userId="S::philippe.le-goanvic@academiedetoulouse.onmicrosoft.com::dfe10f9d-68d4-4e22-a4d6-6cbac5ccb5c2" providerId="AD" clId="Web-{8F9A9C9D-B784-1C4F-7212-76AF1F0EB94F}" dt="2021-11-23T13:39:19.087" v="188" actId="20577"/>
          <ac:spMkLst>
            <pc:docMk/>
            <pc:sldMk cId="3918212920" sldId="260"/>
            <ac:spMk id="16" creationId="{8148E9C2-2880-436E-9910-C0B928093081}"/>
          </ac:spMkLst>
        </pc:spChg>
        <pc:spChg chg="mod">
          <ac:chgData name="Philippe le Goanvic" userId="S::philippe.le-goanvic@academiedetoulouse.onmicrosoft.com::dfe10f9d-68d4-4e22-a4d6-6cbac5ccb5c2" providerId="AD" clId="Web-{8F9A9C9D-B784-1C4F-7212-76AF1F0EB94F}" dt="2021-11-23T13:39:29.368" v="194" actId="20577"/>
          <ac:spMkLst>
            <pc:docMk/>
            <pc:sldMk cId="3918212920" sldId="260"/>
            <ac:spMk id="18" creationId="{DC2F533F-3531-4479-94DC-97DC352D3E5D}"/>
          </ac:spMkLst>
        </pc:spChg>
        <pc:spChg chg="mod">
          <ac:chgData name="Philippe le Goanvic" userId="S::philippe.le-goanvic@academiedetoulouse.onmicrosoft.com::dfe10f9d-68d4-4e22-a4d6-6cbac5ccb5c2" providerId="AD" clId="Web-{8F9A9C9D-B784-1C4F-7212-76AF1F0EB94F}" dt="2021-11-23T13:40:04.994" v="223" actId="20577"/>
          <ac:spMkLst>
            <pc:docMk/>
            <pc:sldMk cId="3918212920" sldId="260"/>
            <ac:spMk id="20" creationId="{B33A48D2-EDFD-4B07-96DC-96AF5C5D1FF9}"/>
          </ac:spMkLst>
        </pc:spChg>
      </pc:sldChg>
      <pc:sldChg chg="addSp delSp modSp ord">
        <pc:chgData name="Philippe le Goanvic" userId="S::philippe.le-goanvic@academiedetoulouse.onmicrosoft.com::dfe10f9d-68d4-4e22-a4d6-6cbac5ccb5c2" providerId="AD" clId="Web-{8F9A9C9D-B784-1C4F-7212-76AF1F0EB94F}" dt="2021-11-23T14:49:52.285" v="576" actId="14100"/>
        <pc:sldMkLst>
          <pc:docMk/>
          <pc:sldMk cId="3236017385" sldId="261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4:44:00.810" v="517" actId="20577"/>
          <ac:spMkLst>
            <pc:docMk/>
            <pc:sldMk cId="3236017385" sldId="261"/>
            <ac:spMk id="3" creationId="{00000000-0000-0000-0000-000000000000}"/>
          </ac:spMkLst>
        </pc:spChg>
        <pc:spChg chg="add del mod">
          <ac:chgData name="Philippe le Goanvic" userId="S::philippe.le-goanvic@academiedetoulouse.onmicrosoft.com::dfe10f9d-68d4-4e22-a4d6-6cbac5ccb5c2" providerId="AD" clId="Web-{8F9A9C9D-B784-1C4F-7212-76AF1F0EB94F}" dt="2021-11-23T14:48:13.236" v="523"/>
          <ac:spMkLst>
            <pc:docMk/>
            <pc:sldMk cId="3236017385" sldId="261"/>
            <ac:spMk id="4" creationId="{102D24C5-9965-4CA9-B2D5-6249D1D5E9FC}"/>
          </ac:spMkLst>
        </pc:spChg>
        <pc:spChg chg="add mod">
          <ac:chgData name="Philippe le Goanvic" userId="S::philippe.le-goanvic@academiedetoulouse.onmicrosoft.com::dfe10f9d-68d4-4e22-a4d6-6cbac5ccb5c2" providerId="AD" clId="Web-{8F9A9C9D-B784-1C4F-7212-76AF1F0EB94F}" dt="2021-11-23T14:49:52.285" v="576" actId="14100"/>
          <ac:spMkLst>
            <pc:docMk/>
            <pc:sldMk cId="3236017385" sldId="261"/>
            <ac:spMk id="7" creationId="{7CAEF75E-91E7-4652-86A7-09E7033C686A}"/>
          </ac:spMkLst>
        </pc:spChg>
        <pc:spChg chg="add del mod ord">
          <ac:chgData name="Philippe le Goanvic" userId="S::philippe.le-goanvic@academiedetoulouse.onmicrosoft.com::dfe10f9d-68d4-4e22-a4d6-6cbac5ccb5c2" providerId="AD" clId="Web-{8F9A9C9D-B784-1C4F-7212-76AF1F0EB94F}" dt="2021-11-23T14:48:51.924" v="528"/>
          <ac:spMkLst>
            <pc:docMk/>
            <pc:sldMk cId="3236017385" sldId="261"/>
            <ac:spMk id="9" creationId="{00000000-0000-0000-0000-000000000000}"/>
          </ac:spMkLst>
        </pc:spChg>
        <pc:picChg chg="add mod ord modCrop">
          <ac:chgData name="Philippe le Goanvic" userId="S::philippe.le-goanvic@academiedetoulouse.onmicrosoft.com::dfe10f9d-68d4-4e22-a4d6-6cbac5ccb5c2" providerId="AD" clId="Web-{8F9A9C9D-B784-1C4F-7212-76AF1F0EB94F}" dt="2021-11-23T14:48:13.236" v="523"/>
          <ac:picMkLst>
            <pc:docMk/>
            <pc:sldMk cId="3236017385" sldId="261"/>
            <ac:picMk id="6" creationId="{6FE14825-F2BA-40B3-839D-1522923490D5}"/>
          </ac:picMkLst>
        </pc:picChg>
        <pc:picChg chg="del mod">
          <ac:chgData name="Philippe le Goanvic" userId="S::philippe.le-goanvic@academiedetoulouse.onmicrosoft.com::dfe10f9d-68d4-4e22-a4d6-6cbac5ccb5c2" providerId="AD" clId="Web-{8F9A9C9D-B784-1C4F-7212-76AF1F0EB94F}" dt="2021-11-23T14:44:38.294" v="522"/>
          <ac:picMkLst>
            <pc:docMk/>
            <pc:sldMk cId="3236017385" sldId="261"/>
            <ac:picMk id="8" creationId="{00000000-0000-0000-0000-000000000000}"/>
          </ac:picMkLst>
        </pc:picChg>
      </pc:sldChg>
      <pc:sldChg chg="modSp">
        <pc:chgData name="Philippe le Goanvic" userId="S::philippe.le-goanvic@academiedetoulouse.onmicrosoft.com::dfe10f9d-68d4-4e22-a4d6-6cbac5ccb5c2" providerId="AD" clId="Web-{8F9A9C9D-B784-1C4F-7212-76AF1F0EB94F}" dt="2021-11-23T14:33:03.172" v="454" actId="1076"/>
        <pc:sldMkLst>
          <pc:docMk/>
          <pc:sldMk cId="441720" sldId="262"/>
        </pc:sldMkLst>
        <pc:picChg chg="mod">
          <ac:chgData name="Philippe le Goanvic" userId="S::philippe.le-goanvic@academiedetoulouse.onmicrosoft.com::dfe10f9d-68d4-4e22-a4d6-6cbac5ccb5c2" providerId="AD" clId="Web-{8F9A9C9D-B784-1C4F-7212-76AF1F0EB94F}" dt="2021-11-23T14:32:58.063" v="453" actId="1076"/>
          <ac:picMkLst>
            <pc:docMk/>
            <pc:sldMk cId="441720" sldId="262"/>
            <ac:picMk id="7" creationId="{00000000-0000-0000-0000-000000000000}"/>
          </ac:picMkLst>
        </pc:picChg>
        <pc:picChg chg="mod">
          <ac:chgData name="Philippe le Goanvic" userId="S::philippe.le-goanvic@academiedetoulouse.onmicrosoft.com::dfe10f9d-68d4-4e22-a4d6-6cbac5ccb5c2" providerId="AD" clId="Web-{8F9A9C9D-B784-1C4F-7212-76AF1F0EB94F}" dt="2021-11-23T14:33:03.172" v="454" actId="1076"/>
          <ac:picMkLst>
            <pc:docMk/>
            <pc:sldMk cId="441720" sldId="262"/>
            <ac:picMk id="8" creationId="{00000000-0000-0000-0000-000000000000}"/>
          </ac:picMkLst>
        </pc:picChg>
        <pc:picChg chg="mod">
          <ac:chgData name="Philippe le Goanvic" userId="S::philippe.le-goanvic@academiedetoulouse.onmicrosoft.com::dfe10f9d-68d4-4e22-a4d6-6cbac5ccb5c2" providerId="AD" clId="Web-{8F9A9C9D-B784-1C4F-7212-76AF1F0EB94F}" dt="2021-11-23T14:32:35.359" v="451" actId="1076"/>
          <ac:picMkLst>
            <pc:docMk/>
            <pc:sldMk cId="441720" sldId="262"/>
            <ac:picMk id="11" creationId="{00000000-0000-0000-0000-000000000000}"/>
          </ac:picMkLst>
        </pc:picChg>
      </pc:sldChg>
      <pc:sldChg chg="modSp">
        <pc:chgData name="Philippe le Goanvic" userId="S::philippe.le-goanvic@academiedetoulouse.onmicrosoft.com::dfe10f9d-68d4-4e22-a4d6-6cbac5ccb5c2" providerId="AD" clId="Web-{8F9A9C9D-B784-1C4F-7212-76AF1F0EB94F}" dt="2021-11-23T15:20:51.178" v="837" actId="1076"/>
        <pc:sldMkLst>
          <pc:docMk/>
          <pc:sldMk cId="1158210822" sldId="263"/>
        </pc:sldMkLst>
        <pc:picChg chg="mod">
          <ac:chgData name="Philippe le Goanvic" userId="S::philippe.le-goanvic@academiedetoulouse.onmicrosoft.com::dfe10f9d-68d4-4e22-a4d6-6cbac5ccb5c2" providerId="AD" clId="Web-{8F9A9C9D-B784-1C4F-7212-76AF1F0EB94F}" dt="2021-11-23T15:20:51.178" v="837" actId="1076"/>
          <ac:picMkLst>
            <pc:docMk/>
            <pc:sldMk cId="1158210822" sldId="263"/>
            <ac:picMk id="6" creationId="{00000000-0000-0000-0000-000000000000}"/>
          </ac:picMkLst>
        </pc:picChg>
      </pc:sldChg>
      <pc:sldChg chg="addSp modSp">
        <pc:chgData name="Philippe le Goanvic" userId="S::philippe.le-goanvic@academiedetoulouse.onmicrosoft.com::dfe10f9d-68d4-4e22-a4d6-6cbac5ccb5c2" providerId="AD" clId="Web-{8F9A9C9D-B784-1C4F-7212-76AF1F0EB94F}" dt="2021-11-23T18:27:29.887" v="880" actId="1076"/>
        <pc:sldMkLst>
          <pc:docMk/>
          <pc:sldMk cId="2122552487" sldId="264"/>
        </pc:sldMkLst>
        <pc:picChg chg="add mod">
          <ac:chgData name="Philippe le Goanvic" userId="S::philippe.le-goanvic@academiedetoulouse.onmicrosoft.com::dfe10f9d-68d4-4e22-a4d6-6cbac5ccb5c2" providerId="AD" clId="Web-{8F9A9C9D-B784-1C4F-7212-76AF1F0EB94F}" dt="2021-11-23T18:27:29.887" v="880" actId="1076"/>
          <ac:picMkLst>
            <pc:docMk/>
            <pc:sldMk cId="2122552487" sldId="264"/>
            <ac:picMk id="17" creationId="{AA01B61E-5567-48FF-91F7-280946C72775}"/>
          </ac:picMkLst>
        </pc:picChg>
      </pc:sldChg>
      <pc:sldChg chg="addSp delSp modSp">
        <pc:chgData name="Philippe le Goanvic" userId="S::philippe.le-goanvic@academiedetoulouse.onmicrosoft.com::dfe10f9d-68d4-4e22-a4d6-6cbac5ccb5c2" providerId="AD" clId="Web-{8F9A9C9D-B784-1C4F-7212-76AF1F0EB94F}" dt="2021-11-23T14:33:42.298" v="469"/>
        <pc:sldMkLst>
          <pc:docMk/>
          <pc:sldMk cId="3214056866" sldId="265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4:33:37.689" v="467" actId="20577"/>
          <ac:spMkLst>
            <pc:docMk/>
            <pc:sldMk cId="3214056866" sldId="265"/>
            <ac:spMk id="3" creationId="{8014159A-DDB3-4CA4-BD11-BBC6B09CF888}"/>
          </ac:spMkLst>
        </pc:spChg>
        <pc:spChg chg="add mod">
          <ac:chgData name="Philippe le Goanvic" userId="S::philippe.le-goanvic@academiedetoulouse.onmicrosoft.com::dfe10f9d-68d4-4e22-a4d6-6cbac5ccb5c2" providerId="AD" clId="Web-{8F9A9C9D-B784-1C4F-7212-76AF1F0EB94F}" dt="2021-11-23T14:33:41.798" v="468"/>
          <ac:spMkLst>
            <pc:docMk/>
            <pc:sldMk cId="3214056866" sldId="265"/>
            <ac:spMk id="6" creationId="{E6E2CB3E-1423-43C1-B63B-9DB04565470E}"/>
          </ac:spMkLst>
        </pc:spChg>
        <pc:picChg chg="del">
          <ac:chgData name="Philippe le Goanvic" userId="S::philippe.le-goanvic@academiedetoulouse.onmicrosoft.com::dfe10f9d-68d4-4e22-a4d6-6cbac5ccb5c2" providerId="AD" clId="Web-{8F9A9C9D-B784-1C4F-7212-76AF1F0EB94F}" dt="2021-11-23T14:33:41.798" v="468"/>
          <ac:picMkLst>
            <pc:docMk/>
            <pc:sldMk cId="3214056866" sldId="265"/>
            <ac:picMk id="7" creationId="{A5C90571-76B2-43A0-BEF0-0428DEAD4450}"/>
          </ac:picMkLst>
        </pc:picChg>
        <pc:picChg chg="del">
          <ac:chgData name="Philippe le Goanvic" userId="S::philippe.le-goanvic@academiedetoulouse.onmicrosoft.com::dfe10f9d-68d4-4e22-a4d6-6cbac5ccb5c2" providerId="AD" clId="Web-{8F9A9C9D-B784-1C4F-7212-76AF1F0EB94F}" dt="2021-11-23T14:33:42.298" v="469"/>
          <ac:picMkLst>
            <pc:docMk/>
            <pc:sldMk cId="3214056866" sldId="265"/>
            <ac:picMk id="8" creationId="{3BFBE1DA-1EEA-4B21-B66B-489D6A265355}"/>
          </ac:picMkLst>
        </pc:picChg>
      </pc:sldChg>
      <pc:sldChg chg="addSp delSp modSp">
        <pc:chgData name="Philippe le Goanvic" userId="S::philippe.le-goanvic@academiedetoulouse.onmicrosoft.com::dfe10f9d-68d4-4e22-a4d6-6cbac5ccb5c2" providerId="AD" clId="Web-{8F9A9C9D-B784-1C4F-7212-76AF1F0EB94F}" dt="2021-11-23T18:23:38.708" v="867"/>
        <pc:sldMkLst>
          <pc:docMk/>
          <pc:sldMk cId="2451130576" sldId="267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3:47:05.738" v="299" actId="20577"/>
          <ac:spMkLst>
            <pc:docMk/>
            <pc:sldMk cId="2451130576" sldId="267"/>
            <ac:spMk id="2" creationId="{C90C4A9C-ADBE-4FC1-B25E-8F491617B9D6}"/>
          </ac:spMkLst>
        </pc:spChg>
        <pc:spChg chg="del">
          <ac:chgData name="Philippe le Goanvic" userId="S::philippe.le-goanvic@academiedetoulouse.onmicrosoft.com::dfe10f9d-68d4-4e22-a4d6-6cbac5ccb5c2" providerId="AD" clId="Web-{8F9A9C9D-B784-1C4F-7212-76AF1F0EB94F}" dt="2021-11-23T13:47:12.628" v="301"/>
          <ac:spMkLst>
            <pc:docMk/>
            <pc:sldMk cId="2451130576" sldId="267"/>
            <ac:spMk id="3" creationId="{70647EB6-2518-41C8-B028-CE7CD37C2739}"/>
          </ac:spMkLst>
        </pc:spChg>
        <pc:spChg chg="add del mod">
          <ac:chgData name="Philippe le Goanvic" userId="S::philippe.le-goanvic@academiedetoulouse.onmicrosoft.com::dfe10f9d-68d4-4e22-a4d6-6cbac5ccb5c2" providerId="AD" clId="Web-{8F9A9C9D-B784-1C4F-7212-76AF1F0EB94F}" dt="2021-11-23T13:47:10.300" v="300"/>
          <ac:spMkLst>
            <pc:docMk/>
            <pc:sldMk cId="2451130576" sldId="267"/>
            <ac:spMk id="7" creationId="{D9706AAD-0AAE-4F6B-8A44-37B67E109B36}"/>
          </ac:spMkLst>
        </pc:spChg>
        <pc:spChg chg="del mod">
          <ac:chgData name="Philippe le Goanvic" userId="S::philippe.le-goanvic@academiedetoulouse.onmicrosoft.com::dfe10f9d-68d4-4e22-a4d6-6cbac5ccb5c2" providerId="AD" clId="Web-{8F9A9C9D-B784-1C4F-7212-76AF1F0EB94F}" dt="2021-11-23T13:47:14.910" v="302"/>
          <ac:spMkLst>
            <pc:docMk/>
            <pc:sldMk cId="2451130576" sldId="267"/>
            <ac:spMk id="14" creationId="{1AF303F8-CFCD-41DA-925C-B999FB30C969}"/>
          </ac:spMkLst>
        </pc:spChg>
        <pc:picChg chg="add del mod">
          <ac:chgData name="Philippe le Goanvic" userId="S::philippe.le-goanvic@academiedetoulouse.onmicrosoft.com::dfe10f9d-68d4-4e22-a4d6-6cbac5ccb5c2" providerId="AD" clId="Web-{8F9A9C9D-B784-1C4F-7212-76AF1F0EB94F}" dt="2021-11-23T18:23:38.708" v="867"/>
          <ac:picMkLst>
            <pc:docMk/>
            <pc:sldMk cId="2451130576" sldId="267"/>
            <ac:picMk id="3" creationId="{4CB22724-6702-41CF-BED8-40E839551AD7}"/>
          </ac:picMkLst>
        </pc:picChg>
        <pc:picChg chg="del mod">
          <ac:chgData name="Philippe le Goanvic" userId="S::philippe.le-goanvic@academiedetoulouse.onmicrosoft.com::dfe10f9d-68d4-4e22-a4d6-6cbac5ccb5c2" providerId="AD" clId="Web-{8F9A9C9D-B784-1C4F-7212-76AF1F0EB94F}" dt="2021-11-23T13:46:53.347" v="294"/>
          <ac:picMkLst>
            <pc:docMk/>
            <pc:sldMk cId="2451130576" sldId="267"/>
            <ac:picMk id="5" creationId="{00000000-0000-0000-0000-000000000000}"/>
          </ac:picMkLst>
        </pc:picChg>
        <pc:picChg chg="add mod">
          <ac:chgData name="Philippe le Goanvic" userId="S::philippe.le-goanvic@academiedetoulouse.onmicrosoft.com::dfe10f9d-68d4-4e22-a4d6-6cbac5ccb5c2" providerId="AD" clId="Web-{8F9A9C9D-B784-1C4F-7212-76AF1F0EB94F}" dt="2021-11-23T18:23:37.270" v="866" actId="1076"/>
          <ac:picMkLst>
            <pc:docMk/>
            <pc:sldMk cId="2451130576" sldId="267"/>
            <ac:picMk id="5" creationId="{6E07396A-12F5-4DFF-8670-469FD261452F}"/>
          </ac:picMkLst>
        </pc:picChg>
      </pc:sldChg>
      <pc:sldChg chg="modSp add replId">
        <pc:chgData name="Philippe le Goanvic" userId="S::philippe.le-goanvic@academiedetoulouse.onmicrosoft.com::dfe10f9d-68d4-4e22-a4d6-6cbac5ccb5c2" providerId="AD" clId="Web-{8F9A9C9D-B784-1C4F-7212-76AF1F0EB94F}" dt="2021-11-23T13:47:24.316" v="309" actId="20577"/>
        <pc:sldMkLst>
          <pc:docMk/>
          <pc:sldMk cId="40108705" sldId="268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3:47:24.316" v="309" actId="20577"/>
          <ac:spMkLst>
            <pc:docMk/>
            <pc:sldMk cId="40108705" sldId="268"/>
            <ac:spMk id="2" creationId="{C90C4A9C-ADBE-4FC1-B25E-8F491617B9D6}"/>
          </ac:spMkLst>
        </pc:spChg>
      </pc:sldChg>
      <pc:sldChg chg="modSp add replId">
        <pc:chgData name="Philippe le Goanvic" userId="S::philippe.le-goanvic@academiedetoulouse.onmicrosoft.com::dfe10f9d-68d4-4e22-a4d6-6cbac5ccb5c2" providerId="AD" clId="Web-{8F9A9C9D-B784-1C4F-7212-76AF1F0EB94F}" dt="2021-11-23T13:47:51.379" v="331" actId="20577"/>
        <pc:sldMkLst>
          <pc:docMk/>
          <pc:sldMk cId="3238406350" sldId="269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3:47:51.379" v="331" actId="20577"/>
          <ac:spMkLst>
            <pc:docMk/>
            <pc:sldMk cId="3238406350" sldId="269"/>
            <ac:spMk id="2" creationId="{C90C4A9C-ADBE-4FC1-B25E-8F491617B9D6}"/>
          </ac:spMkLst>
        </pc:spChg>
      </pc:sldChg>
      <pc:sldChg chg="modSp add ord replId">
        <pc:chgData name="Philippe le Goanvic" userId="S::philippe.le-goanvic@academiedetoulouse.onmicrosoft.com::dfe10f9d-68d4-4e22-a4d6-6cbac5ccb5c2" providerId="AD" clId="Web-{8F9A9C9D-B784-1C4F-7212-76AF1F0EB94F}" dt="2021-11-23T14:41:05.103" v="470"/>
        <pc:sldMkLst>
          <pc:docMk/>
          <pc:sldMk cId="160099587" sldId="270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3:48:45.083" v="357" actId="20577"/>
          <ac:spMkLst>
            <pc:docMk/>
            <pc:sldMk cId="160099587" sldId="270"/>
            <ac:spMk id="2" creationId="{C90C4A9C-ADBE-4FC1-B25E-8F491617B9D6}"/>
          </ac:spMkLst>
        </pc:spChg>
      </pc:sldChg>
      <pc:sldChg chg="addSp modSp add ord replId">
        <pc:chgData name="Philippe le Goanvic" userId="S::philippe.le-goanvic@academiedetoulouse.onmicrosoft.com::dfe10f9d-68d4-4e22-a4d6-6cbac5ccb5c2" providerId="AD" clId="Web-{8F9A9C9D-B784-1C4F-7212-76AF1F0EB94F}" dt="2021-11-23T14:41:15.228" v="473"/>
        <pc:sldMkLst>
          <pc:docMk/>
          <pc:sldMk cId="1766996201" sldId="271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3:49:36.225" v="380" actId="20577"/>
          <ac:spMkLst>
            <pc:docMk/>
            <pc:sldMk cId="1766996201" sldId="271"/>
            <ac:spMk id="2" creationId="{C90C4A9C-ADBE-4FC1-B25E-8F491617B9D6}"/>
          </ac:spMkLst>
        </pc:spChg>
        <pc:spChg chg="add mod">
          <ac:chgData name="Philippe le Goanvic" userId="S::philippe.le-goanvic@academiedetoulouse.onmicrosoft.com::dfe10f9d-68d4-4e22-a4d6-6cbac5ccb5c2" providerId="AD" clId="Web-{8F9A9C9D-B784-1C4F-7212-76AF1F0EB94F}" dt="2021-11-23T13:50:45.680" v="439" actId="14100"/>
          <ac:spMkLst>
            <pc:docMk/>
            <pc:sldMk cId="1766996201" sldId="271"/>
            <ac:spMk id="3" creationId="{6FEC43AD-F9D0-4FA9-A482-9A08A592BB4D}"/>
          </ac:spMkLst>
        </pc:spChg>
      </pc:sldChg>
      <pc:sldChg chg="modSp">
        <pc:chgData name="Philippe le Goanvic" userId="S::philippe.le-goanvic@academiedetoulouse.onmicrosoft.com::dfe10f9d-68d4-4e22-a4d6-6cbac5ccb5c2" providerId="AD" clId="Web-{8F9A9C9D-B784-1C4F-7212-76AF1F0EB94F}" dt="2021-11-23T15:15:10.656" v="788"/>
        <pc:sldMkLst>
          <pc:docMk/>
          <pc:sldMk cId="3535596385" sldId="272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5:15:10.656" v="788"/>
          <ac:spMkLst>
            <pc:docMk/>
            <pc:sldMk cId="3535596385" sldId="272"/>
            <ac:spMk id="9" creationId="{00000000-0000-0000-0000-000000000000}"/>
          </ac:spMkLst>
        </pc:spChg>
      </pc:sldChg>
      <pc:sldChg chg="add del ord replId">
        <pc:chgData name="Philippe le Goanvic" userId="S::philippe.le-goanvic@academiedetoulouse.onmicrosoft.com::dfe10f9d-68d4-4e22-a4d6-6cbac5ccb5c2" providerId="AD" clId="Web-{8F9A9C9D-B784-1C4F-7212-76AF1F0EB94F}" dt="2021-11-23T14:52:51.007" v="744"/>
        <pc:sldMkLst>
          <pc:docMk/>
          <pc:sldMk cId="2727958687" sldId="274"/>
        </pc:sldMkLst>
      </pc:sldChg>
      <pc:sldChg chg="addSp delSp modSp add ord replId">
        <pc:chgData name="Philippe le Goanvic" userId="S::philippe.le-goanvic@academiedetoulouse.onmicrosoft.com::dfe10f9d-68d4-4e22-a4d6-6cbac5ccb5c2" providerId="AD" clId="Web-{8F9A9C9D-B784-1C4F-7212-76AF1F0EB94F}" dt="2021-11-23T14:49:06.674" v="531"/>
        <pc:sldMkLst>
          <pc:docMk/>
          <pc:sldMk cId="2596389240" sldId="275"/>
        </pc:sldMkLst>
        <pc:spChg chg="add del mod">
          <ac:chgData name="Philippe le Goanvic" userId="S::philippe.le-goanvic@academiedetoulouse.onmicrosoft.com::dfe10f9d-68d4-4e22-a4d6-6cbac5ccb5c2" providerId="AD" clId="Web-{8F9A9C9D-B784-1C4F-7212-76AF1F0EB94F}" dt="2021-11-23T14:49:06.674" v="531"/>
          <ac:spMkLst>
            <pc:docMk/>
            <pc:sldMk cId="2596389240" sldId="275"/>
            <ac:spMk id="2" creationId="{C36F9835-6786-4F9A-BAF3-6E1DDB2A50A7}"/>
          </ac:spMkLst>
        </pc:spChg>
      </pc:sldChg>
      <pc:sldChg chg="addSp delSp modSp add ord replId">
        <pc:chgData name="Philippe le Goanvic" userId="S::philippe.le-goanvic@academiedetoulouse.onmicrosoft.com::dfe10f9d-68d4-4e22-a4d6-6cbac5ccb5c2" providerId="AD" clId="Web-{8F9A9C9D-B784-1C4F-7212-76AF1F0EB94F}" dt="2021-11-23T18:28:19.701" v="892" actId="1076"/>
        <pc:sldMkLst>
          <pc:docMk/>
          <pc:sldMk cId="1219136028" sldId="277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4:51:07.520" v="626" actId="20577"/>
          <ac:spMkLst>
            <pc:docMk/>
            <pc:sldMk cId="1219136028" sldId="277"/>
            <ac:spMk id="2" creationId="{C90C4A9C-ADBE-4FC1-B25E-8F491617B9D6}"/>
          </ac:spMkLst>
        </pc:spChg>
        <pc:spChg chg="mod">
          <ac:chgData name="Philippe le Goanvic" userId="S::philippe.le-goanvic@academiedetoulouse.onmicrosoft.com::dfe10f9d-68d4-4e22-a4d6-6cbac5ccb5c2" providerId="AD" clId="Web-{8F9A9C9D-B784-1C4F-7212-76AF1F0EB94F}" dt="2021-11-23T18:28:19.701" v="892" actId="1076"/>
          <ac:spMkLst>
            <pc:docMk/>
            <pc:sldMk cId="1219136028" sldId="277"/>
            <ac:spMk id="3" creationId="{6FEC43AD-F9D0-4FA9-A482-9A08A592BB4D}"/>
          </ac:spMkLst>
        </pc:spChg>
        <pc:spChg chg="add mod">
          <ac:chgData name="Philippe le Goanvic" userId="S::philippe.le-goanvic@academiedetoulouse.onmicrosoft.com::dfe10f9d-68d4-4e22-a4d6-6cbac5ccb5c2" providerId="AD" clId="Web-{8F9A9C9D-B784-1C4F-7212-76AF1F0EB94F}" dt="2021-11-23T18:28:15.076" v="891" actId="1076"/>
          <ac:spMkLst>
            <pc:docMk/>
            <pc:sldMk cId="1219136028" sldId="277"/>
            <ac:spMk id="5" creationId="{032496F1-2800-471A-A58B-D1BC140A95B6}"/>
          </ac:spMkLst>
        </pc:spChg>
        <pc:picChg chg="add del mod">
          <ac:chgData name="Philippe le Goanvic" userId="S::philippe.le-goanvic@academiedetoulouse.onmicrosoft.com::dfe10f9d-68d4-4e22-a4d6-6cbac5ccb5c2" providerId="AD" clId="Web-{8F9A9C9D-B784-1C4F-7212-76AF1F0EB94F}" dt="2021-11-23T18:27:11.340" v="876"/>
          <ac:picMkLst>
            <pc:docMk/>
            <pc:sldMk cId="1219136028" sldId="277"/>
            <ac:picMk id="4" creationId="{381F1718-6AF7-4B8C-A228-90E01304DD9E}"/>
          </ac:picMkLst>
        </pc:picChg>
        <pc:picChg chg="add mod">
          <ac:chgData name="Philippe le Goanvic" userId="S::philippe.le-goanvic@academiedetoulouse.onmicrosoft.com::dfe10f9d-68d4-4e22-a4d6-6cbac5ccb5c2" providerId="AD" clId="Web-{8F9A9C9D-B784-1C4F-7212-76AF1F0EB94F}" dt="2021-11-23T18:25:16.414" v="872" actId="1076"/>
          <ac:picMkLst>
            <pc:docMk/>
            <pc:sldMk cId="1219136028" sldId="277"/>
            <ac:picMk id="8" creationId="{2E7A5911-88D7-4FDB-A85D-FCB0C20CD27E}"/>
          </ac:picMkLst>
        </pc:picChg>
        <pc:picChg chg="add del mod">
          <ac:chgData name="Philippe le Goanvic" userId="S::philippe.le-goanvic@academiedetoulouse.onmicrosoft.com::dfe10f9d-68d4-4e22-a4d6-6cbac5ccb5c2" providerId="AD" clId="Web-{8F9A9C9D-B784-1C4F-7212-76AF1F0EB94F}" dt="2021-11-23T18:27:20.418" v="878"/>
          <ac:picMkLst>
            <pc:docMk/>
            <pc:sldMk cId="1219136028" sldId="277"/>
            <ac:picMk id="9" creationId="{0B0EC2A1-3CD0-4AB1-B94A-CBE72E019B8A}"/>
          </ac:picMkLst>
        </pc:picChg>
        <pc:picChg chg="add del mod">
          <ac:chgData name="Philippe le Goanvic" userId="S::philippe.le-goanvic@academiedetoulouse.onmicrosoft.com::dfe10f9d-68d4-4e22-a4d6-6cbac5ccb5c2" providerId="AD" clId="Web-{8F9A9C9D-B784-1C4F-7212-76AF1F0EB94F}" dt="2021-11-23T18:28:11.623" v="890" actId="1076"/>
          <ac:picMkLst>
            <pc:docMk/>
            <pc:sldMk cId="1219136028" sldId="277"/>
            <ac:picMk id="10" creationId="{B7F81B5A-3B75-459D-B2B7-A8D27E679203}"/>
          </ac:picMkLst>
        </pc:picChg>
      </pc:sldChg>
      <pc:sldChg chg="addSp modSp add ord replId">
        <pc:chgData name="Philippe le Goanvic" userId="S::philippe.le-goanvic@academiedetoulouse.onmicrosoft.com::dfe10f9d-68d4-4e22-a4d6-6cbac5ccb5c2" providerId="AD" clId="Web-{8F9A9C9D-B784-1C4F-7212-76AF1F0EB94F}" dt="2021-11-23T18:28:37.436" v="895" actId="1076"/>
        <pc:sldMkLst>
          <pc:docMk/>
          <pc:sldMk cId="3862057024" sldId="278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4:52:12.459" v="708" actId="20577"/>
          <ac:spMkLst>
            <pc:docMk/>
            <pc:sldMk cId="3862057024" sldId="278"/>
            <ac:spMk id="2" creationId="{C90C4A9C-ADBE-4FC1-B25E-8F491617B9D6}"/>
          </ac:spMkLst>
        </pc:spChg>
        <pc:spChg chg="mod">
          <ac:chgData name="Philippe le Goanvic" userId="S::philippe.le-goanvic@academiedetoulouse.onmicrosoft.com::dfe10f9d-68d4-4e22-a4d6-6cbac5ccb5c2" providerId="AD" clId="Web-{8F9A9C9D-B784-1C4F-7212-76AF1F0EB94F}" dt="2021-11-23T18:28:37.436" v="895" actId="1076"/>
          <ac:spMkLst>
            <pc:docMk/>
            <pc:sldMk cId="3862057024" sldId="278"/>
            <ac:spMk id="3" creationId="{6FEC43AD-F9D0-4FA9-A482-9A08A592BB4D}"/>
          </ac:spMkLst>
        </pc:spChg>
        <pc:picChg chg="add">
          <ac:chgData name="Philippe le Goanvic" userId="S::philippe.le-goanvic@academiedetoulouse.onmicrosoft.com::dfe10f9d-68d4-4e22-a4d6-6cbac5ccb5c2" providerId="AD" clId="Web-{8F9A9C9D-B784-1C4F-7212-76AF1F0EB94F}" dt="2021-11-23T18:28:33.592" v="893"/>
          <ac:picMkLst>
            <pc:docMk/>
            <pc:sldMk cId="3862057024" sldId="278"/>
            <ac:picMk id="4" creationId="{0722DEBE-7B39-4FB7-A2D0-5FEEBE9E7F89}"/>
          </ac:picMkLst>
        </pc:picChg>
        <pc:picChg chg="add">
          <ac:chgData name="Philippe le Goanvic" userId="S::philippe.le-goanvic@academiedetoulouse.onmicrosoft.com::dfe10f9d-68d4-4e22-a4d6-6cbac5ccb5c2" providerId="AD" clId="Web-{8F9A9C9D-B784-1C4F-7212-76AF1F0EB94F}" dt="2021-11-23T18:28:33.592" v="894"/>
          <ac:picMkLst>
            <pc:docMk/>
            <pc:sldMk cId="3862057024" sldId="278"/>
            <ac:picMk id="8" creationId="{57677BBA-51F3-4DA8-8672-A52B75B2D464}"/>
          </ac:picMkLst>
        </pc:picChg>
      </pc:sldChg>
      <pc:sldChg chg="addSp delSp modSp add ord replId">
        <pc:chgData name="Philippe le Goanvic" userId="S::philippe.le-goanvic@academiedetoulouse.onmicrosoft.com::dfe10f9d-68d4-4e22-a4d6-6cbac5ccb5c2" providerId="AD" clId="Web-{8F9A9C9D-B784-1C4F-7212-76AF1F0EB94F}" dt="2021-11-23T15:16:31.408" v="791"/>
        <pc:sldMkLst>
          <pc:docMk/>
          <pc:sldMk cId="1493201587" sldId="279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4:54:11.868" v="777" actId="1076"/>
          <ac:spMkLst>
            <pc:docMk/>
            <pc:sldMk cId="1493201587" sldId="279"/>
            <ac:spMk id="3" creationId="{00000000-0000-0000-0000-000000000000}"/>
          </ac:spMkLst>
        </pc:spChg>
        <pc:spChg chg="add del mod">
          <ac:chgData name="Philippe le Goanvic" userId="S::philippe.le-goanvic@academiedetoulouse.onmicrosoft.com::dfe10f9d-68d4-4e22-a4d6-6cbac5ccb5c2" providerId="AD" clId="Web-{8F9A9C9D-B784-1C4F-7212-76AF1F0EB94F}" dt="2021-11-23T14:53:57.024" v="774"/>
          <ac:spMkLst>
            <pc:docMk/>
            <pc:sldMk cId="1493201587" sldId="279"/>
            <ac:spMk id="4" creationId="{023A72D0-A19A-43D5-979E-5CB3C650EBBD}"/>
          </ac:spMkLst>
        </pc:spChg>
        <pc:spChg chg="mod">
          <ac:chgData name="Philippe le Goanvic" userId="S::philippe.le-goanvic@academiedetoulouse.onmicrosoft.com::dfe10f9d-68d4-4e22-a4d6-6cbac5ccb5c2" providerId="AD" clId="Web-{8F9A9C9D-B784-1C4F-7212-76AF1F0EB94F}" dt="2021-11-23T15:14:43.937" v="787" actId="1076"/>
          <ac:spMkLst>
            <pc:docMk/>
            <pc:sldMk cId="1493201587" sldId="279"/>
            <ac:spMk id="9" creationId="{00000000-0000-0000-0000-000000000000}"/>
          </ac:spMkLst>
        </pc:spChg>
        <pc:picChg chg="add mod ord modCrop">
          <ac:chgData name="Philippe le Goanvic" userId="S::philippe.le-goanvic@academiedetoulouse.onmicrosoft.com::dfe10f9d-68d4-4e22-a4d6-6cbac5ccb5c2" providerId="AD" clId="Web-{8F9A9C9D-B784-1C4F-7212-76AF1F0EB94F}" dt="2021-11-23T14:54:03.149" v="775"/>
          <ac:picMkLst>
            <pc:docMk/>
            <pc:sldMk cId="1493201587" sldId="279"/>
            <ac:picMk id="6" creationId="{DCE7947D-6CA0-4DCD-AE77-2EB959BACFAC}"/>
          </ac:picMkLst>
        </pc:picChg>
        <pc:picChg chg="del">
          <ac:chgData name="Philippe le Goanvic" userId="S::philippe.le-goanvic@academiedetoulouse.onmicrosoft.com::dfe10f9d-68d4-4e22-a4d6-6cbac5ccb5c2" providerId="AD" clId="Web-{8F9A9C9D-B784-1C4F-7212-76AF1F0EB94F}" dt="2021-11-23T14:53:45.226" v="773"/>
          <ac:picMkLst>
            <pc:docMk/>
            <pc:sldMk cId="1493201587" sldId="279"/>
            <ac:picMk id="8" creationId="{00000000-0000-0000-0000-000000000000}"/>
          </ac:picMkLst>
        </pc:picChg>
      </pc:sldChg>
      <pc:sldChg chg="modSp add ord replId">
        <pc:chgData name="Philippe le Goanvic" userId="S::philippe.le-goanvic@academiedetoulouse.onmicrosoft.com::dfe10f9d-68d4-4e22-a4d6-6cbac5ccb5c2" providerId="AD" clId="Web-{8F9A9C9D-B784-1C4F-7212-76AF1F0EB94F}" dt="2021-11-23T15:17:10.971" v="825" actId="20577"/>
        <pc:sldMkLst>
          <pc:docMk/>
          <pc:sldMk cId="1059745064" sldId="280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5:17:05.799" v="817" actId="20577"/>
          <ac:spMkLst>
            <pc:docMk/>
            <pc:sldMk cId="1059745064" sldId="280"/>
            <ac:spMk id="2" creationId="{C90C4A9C-ADBE-4FC1-B25E-8F491617B9D6}"/>
          </ac:spMkLst>
        </pc:spChg>
        <pc:spChg chg="mod">
          <ac:chgData name="Philippe le Goanvic" userId="S::philippe.le-goanvic@academiedetoulouse.onmicrosoft.com::dfe10f9d-68d4-4e22-a4d6-6cbac5ccb5c2" providerId="AD" clId="Web-{8F9A9C9D-B784-1C4F-7212-76AF1F0EB94F}" dt="2021-11-23T15:17:10.971" v="825" actId="20577"/>
          <ac:spMkLst>
            <pc:docMk/>
            <pc:sldMk cId="1059745064" sldId="280"/>
            <ac:spMk id="3" creationId="{6FEC43AD-F9D0-4FA9-A482-9A08A592BB4D}"/>
          </ac:spMkLst>
        </pc:spChg>
      </pc:sldChg>
      <pc:sldChg chg="modSp add replId">
        <pc:chgData name="Philippe le Goanvic" userId="S::philippe.le-goanvic@academiedetoulouse.onmicrosoft.com::dfe10f9d-68d4-4e22-a4d6-6cbac5ccb5c2" providerId="AD" clId="Web-{8F9A9C9D-B784-1C4F-7212-76AF1F0EB94F}" dt="2021-11-23T15:18:28.379" v="836" actId="20577"/>
        <pc:sldMkLst>
          <pc:docMk/>
          <pc:sldMk cId="3613568636" sldId="281"/>
        </pc:sldMkLst>
        <pc:spChg chg="mod">
          <ac:chgData name="Philippe le Goanvic" userId="S::philippe.le-goanvic@academiedetoulouse.onmicrosoft.com::dfe10f9d-68d4-4e22-a4d6-6cbac5ccb5c2" providerId="AD" clId="Web-{8F9A9C9D-B784-1C4F-7212-76AF1F0EB94F}" dt="2021-11-23T15:18:28.379" v="836" actId="20577"/>
          <ac:spMkLst>
            <pc:docMk/>
            <pc:sldMk cId="3613568636" sldId="281"/>
            <ac:spMk id="2" creationId="{C90C4A9C-ADBE-4FC1-B25E-8F491617B9D6}"/>
          </ac:spMkLst>
        </pc:spChg>
      </pc:sldChg>
      <pc:sldMasterChg chg="add addSldLayout">
        <pc:chgData name="Philippe le Goanvic" userId="S::philippe.le-goanvic@academiedetoulouse.onmicrosoft.com::dfe10f9d-68d4-4e22-a4d6-6cbac5ccb5c2" providerId="AD" clId="Web-{8F9A9C9D-B784-1C4F-7212-76AF1F0EB94F}" dt="2021-11-23T13:27:30.290" v="0"/>
        <pc:sldMasterMkLst>
          <pc:docMk/>
          <pc:sldMasterMk cId="4067623300" sldId="2147483684"/>
        </pc:sldMasterMkLst>
        <pc:sldLayoutChg chg="add">
          <pc:chgData name="Philippe le Goanvic" userId="S::philippe.le-goanvic@academiedetoulouse.onmicrosoft.com::dfe10f9d-68d4-4e22-a4d6-6cbac5ccb5c2" providerId="AD" clId="Web-{8F9A9C9D-B784-1C4F-7212-76AF1F0EB94F}" dt="2021-11-23T13:27:30.290" v="0"/>
          <pc:sldLayoutMkLst>
            <pc:docMk/>
            <pc:sldMasterMk cId="4067623300" sldId="2147483684"/>
            <pc:sldLayoutMk cId="3676872044" sldId="2147483685"/>
          </pc:sldLayoutMkLst>
        </pc:sldLayoutChg>
        <pc:sldLayoutChg chg="add">
          <pc:chgData name="Philippe le Goanvic" userId="S::philippe.le-goanvic@academiedetoulouse.onmicrosoft.com::dfe10f9d-68d4-4e22-a4d6-6cbac5ccb5c2" providerId="AD" clId="Web-{8F9A9C9D-B784-1C4F-7212-76AF1F0EB94F}" dt="2021-11-23T13:27:30.290" v="0"/>
          <pc:sldLayoutMkLst>
            <pc:docMk/>
            <pc:sldMasterMk cId="4067623300" sldId="2147483684"/>
            <pc:sldLayoutMk cId="519285211" sldId="2147483686"/>
          </pc:sldLayoutMkLst>
        </pc:sldLayoutChg>
        <pc:sldLayoutChg chg="add">
          <pc:chgData name="Philippe le Goanvic" userId="S::philippe.le-goanvic@academiedetoulouse.onmicrosoft.com::dfe10f9d-68d4-4e22-a4d6-6cbac5ccb5c2" providerId="AD" clId="Web-{8F9A9C9D-B784-1C4F-7212-76AF1F0EB94F}" dt="2021-11-23T13:27:30.290" v="0"/>
          <pc:sldLayoutMkLst>
            <pc:docMk/>
            <pc:sldMasterMk cId="4067623300" sldId="2147483684"/>
            <pc:sldLayoutMk cId="3729603875" sldId="2147483687"/>
          </pc:sldLayoutMkLst>
        </pc:sldLayoutChg>
        <pc:sldLayoutChg chg="add">
          <pc:chgData name="Philippe le Goanvic" userId="S::philippe.le-goanvic@academiedetoulouse.onmicrosoft.com::dfe10f9d-68d4-4e22-a4d6-6cbac5ccb5c2" providerId="AD" clId="Web-{8F9A9C9D-B784-1C4F-7212-76AF1F0EB94F}" dt="2021-11-23T13:27:30.290" v="0"/>
          <pc:sldLayoutMkLst>
            <pc:docMk/>
            <pc:sldMasterMk cId="4067623300" sldId="2147483684"/>
            <pc:sldLayoutMk cId="2754021488" sldId="2147483688"/>
          </pc:sldLayoutMkLst>
        </pc:sldLayoutChg>
        <pc:sldLayoutChg chg="add">
          <pc:chgData name="Philippe le Goanvic" userId="S::philippe.le-goanvic@academiedetoulouse.onmicrosoft.com::dfe10f9d-68d4-4e22-a4d6-6cbac5ccb5c2" providerId="AD" clId="Web-{8F9A9C9D-B784-1C4F-7212-76AF1F0EB94F}" dt="2021-11-23T13:27:30.290" v="0"/>
          <pc:sldLayoutMkLst>
            <pc:docMk/>
            <pc:sldMasterMk cId="4067623300" sldId="2147483684"/>
            <pc:sldLayoutMk cId="2084885715" sldId="2147483689"/>
          </pc:sldLayoutMkLst>
        </pc:sldLayoutChg>
        <pc:sldLayoutChg chg="add">
          <pc:chgData name="Philippe le Goanvic" userId="S::philippe.le-goanvic@academiedetoulouse.onmicrosoft.com::dfe10f9d-68d4-4e22-a4d6-6cbac5ccb5c2" providerId="AD" clId="Web-{8F9A9C9D-B784-1C4F-7212-76AF1F0EB94F}" dt="2021-11-23T13:27:30.290" v="0"/>
          <pc:sldLayoutMkLst>
            <pc:docMk/>
            <pc:sldMasterMk cId="4067623300" sldId="2147483684"/>
            <pc:sldLayoutMk cId="2892132311" sldId="2147483690"/>
          </pc:sldLayoutMkLst>
        </pc:sldLayoutChg>
        <pc:sldLayoutChg chg="add">
          <pc:chgData name="Philippe le Goanvic" userId="S::philippe.le-goanvic@academiedetoulouse.onmicrosoft.com::dfe10f9d-68d4-4e22-a4d6-6cbac5ccb5c2" providerId="AD" clId="Web-{8F9A9C9D-B784-1C4F-7212-76AF1F0EB94F}" dt="2021-11-23T13:27:30.290" v="0"/>
          <pc:sldLayoutMkLst>
            <pc:docMk/>
            <pc:sldMasterMk cId="4067623300" sldId="2147483684"/>
            <pc:sldLayoutMk cId="3717945435" sldId="2147483691"/>
          </pc:sldLayoutMkLst>
        </pc:sldLayoutChg>
        <pc:sldLayoutChg chg="add">
          <pc:chgData name="Philippe le Goanvic" userId="S::philippe.le-goanvic@academiedetoulouse.onmicrosoft.com::dfe10f9d-68d4-4e22-a4d6-6cbac5ccb5c2" providerId="AD" clId="Web-{8F9A9C9D-B784-1C4F-7212-76AF1F0EB94F}" dt="2021-11-23T13:27:30.290" v="0"/>
          <pc:sldLayoutMkLst>
            <pc:docMk/>
            <pc:sldMasterMk cId="4067623300" sldId="2147483684"/>
            <pc:sldLayoutMk cId="3443412719" sldId="2147483692"/>
          </pc:sldLayoutMkLst>
        </pc:sldLayoutChg>
      </pc:sldMasterChg>
    </pc:docChg>
  </pc:docChgLst>
  <pc:docChgLst>
    <pc:chgData name="Patrick Boy" userId="S::patrick.boy@academiedetoulouse.onmicrosoft.com::c4c6018c-a2a6-4417-a8ff-3acce4b866c5" providerId="AD" clId="Web-{61F73EBF-C59A-4029-8680-51386765852C}"/>
    <pc:docChg chg="addSld modSld">
      <pc:chgData name="Patrick Boy" userId="S::patrick.boy@academiedetoulouse.onmicrosoft.com::c4c6018c-a2a6-4417-a8ff-3acce4b866c5" providerId="AD" clId="Web-{61F73EBF-C59A-4029-8680-51386765852C}" dt="2022-03-19T17:57:32.649" v="663" actId="20577"/>
      <pc:docMkLst>
        <pc:docMk/>
      </pc:docMkLst>
      <pc:sldChg chg="addSp delSp modSp">
        <pc:chgData name="Patrick Boy" userId="S::patrick.boy@academiedetoulouse.onmicrosoft.com::c4c6018c-a2a6-4417-a8ff-3acce4b866c5" providerId="AD" clId="Web-{61F73EBF-C59A-4029-8680-51386765852C}" dt="2022-03-19T17:52:57.188" v="636"/>
        <pc:sldMkLst>
          <pc:docMk/>
          <pc:sldMk cId="1766996201" sldId="271"/>
        </pc:sldMkLst>
        <pc:spChg chg="mod">
          <ac:chgData name="Patrick Boy" userId="S::patrick.boy@academiedetoulouse.onmicrosoft.com::c4c6018c-a2a6-4417-a8ff-3acce4b866c5" providerId="AD" clId="Web-{61F73EBF-C59A-4029-8680-51386765852C}" dt="2022-03-19T17:44:16.141" v="415" actId="1076"/>
          <ac:spMkLst>
            <pc:docMk/>
            <pc:sldMk cId="1766996201" sldId="271"/>
            <ac:spMk id="3" creationId="{6FEC43AD-F9D0-4FA9-A482-9A08A592BB4D}"/>
          </ac:spMkLst>
        </pc:spChg>
        <pc:spChg chg="mod">
          <ac:chgData name="Patrick Boy" userId="S::patrick.boy@academiedetoulouse.onmicrosoft.com::c4c6018c-a2a6-4417-a8ff-3acce4b866c5" providerId="AD" clId="Web-{61F73EBF-C59A-4029-8680-51386765852C}" dt="2022-03-19T17:44:43.094" v="420" actId="14100"/>
          <ac:spMkLst>
            <pc:docMk/>
            <pc:sldMk cId="1766996201" sldId="271"/>
            <ac:spMk id="5" creationId="{BA470C03-4286-4FD8-986D-493922979CE1}"/>
          </ac:spMkLst>
        </pc:spChg>
        <pc:graphicFrameChg chg="add mod modGraphic">
          <ac:chgData name="Patrick Boy" userId="S::patrick.boy@academiedetoulouse.onmicrosoft.com::c4c6018c-a2a6-4417-a8ff-3acce4b866c5" providerId="AD" clId="Web-{61F73EBF-C59A-4029-8680-51386765852C}" dt="2022-03-19T17:52:57.188" v="636"/>
          <ac:graphicFrameMkLst>
            <pc:docMk/>
            <pc:sldMk cId="1766996201" sldId="271"/>
            <ac:graphicFrameMk id="10" creationId="{6C0D51F4-C7DF-42C8-A4D6-A137F31EFE1A}"/>
          </ac:graphicFrameMkLst>
        </pc:graphicFrameChg>
        <pc:picChg chg="add del mod">
          <ac:chgData name="Patrick Boy" userId="S::patrick.boy@academiedetoulouse.onmicrosoft.com::c4c6018c-a2a6-4417-a8ff-3acce4b866c5" providerId="AD" clId="Web-{61F73EBF-C59A-4029-8680-51386765852C}" dt="2022-03-19T17:43:11.060" v="411"/>
          <ac:picMkLst>
            <pc:docMk/>
            <pc:sldMk cId="1766996201" sldId="271"/>
            <ac:picMk id="7" creationId="{8FAA3353-D250-48DB-925D-9714D3391166}"/>
          </ac:picMkLst>
        </pc:picChg>
        <pc:picChg chg="add mod">
          <ac:chgData name="Patrick Boy" userId="S::patrick.boy@academiedetoulouse.onmicrosoft.com::c4c6018c-a2a6-4417-a8ff-3acce4b866c5" providerId="AD" clId="Web-{61F73EBF-C59A-4029-8680-51386765852C}" dt="2022-03-19T17:44:20.516" v="416" actId="14100"/>
          <ac:picMkLst>
            <pc:docMk/>
            <pc:sldMk cId="1766996201" sldId="271"/>
            <ac:picMk id="8" creationId="{B4DB4E95-7D88-436C-A7EE-A3EF5FA94B61}"/>
          </ac:picMkLst>
        </pc:picChg>
        <pc:picChg chg="mod">
          <ac:chgData name="Patrick Boy" userId="S::patrick.boy@academiedetoulouse.onmicrosoft.com::c4c6018c-a2a6-4417-a8ff-3acce4b866c5" providerId="AD" clId="Web-{61F73EBF-C59A-4029-8680-51386765852C}" dt="2022-03-19T17:44:33.032" v="418" actId="1076"/>
          <ac:picMkLst>
            <pc:docMk/>
            <pc:sldMk cId="1766996201" sldId="271"/>
            <ac:picMk id="9" creationId="{B8751FC7-6A98-4210-8110-A37A54430C02}"/>
          </ac:picMkLst>
        </pc:picChg>
      </pc:sldChg>
      <pc:sldChg chg="modSp">
        <pc:chgData name="Patrick Boy" userId="S::patrick.boy@academiedetoulouse.onmicrosoft.com::c4c6018c-a2a6-4417-a8ff-3acce4b866c5" providerId="AD" clId="Web-{61F73EBF-C59A-4029-8680-51386765852C}" dt="2022-03-19T17:54:08.924" v="647" actId="20577"/>
        <pc:sldMkLst>
          <pc:docMk/>
          <pc:sldMk cId="1219136028" sldId="277"/>
        </pc:sldMkLst>
        <pc:spChg chg="mod">
          <ac:chgData name="Patrick Boy" userId="S::patrick.boy@academiedetoulouse.onmicrosoft.com::c4c6018c-a2a6-4417-a8ff-3acce4b866c5" providerId="AD" clId="Web-{61F73EBF-C59A-4029-8680-51386765852C}" dt="2022-03-19T17:54:08.924" v="647" actId="20577"/>
          <ac:spMkLst>
            <pc:docMk/>
            <pc:sldMk cId="1219136028" sldId="277"/>
            <ac:spMk id="3" creationId="{6FEC43AD-F9D0-4FA9-A482-9A08A592BB4D}"/>
          </ac:spMkLst>
        </pc:spChg>
      </pc:sldChg>
      <pc:sldChg chg="modSp">
        <pc:chgData name="Patrick Boy" userId="S::patrick.boy@academiedetoulouse.onmicrosoft.com::c4c6018c-a2a6-4417-a8ff-3acce4b866c5" providerId="AD" clId="Web-{61F73EBF-C59A-4029-8680-51386765852C}" dt="2022-03-19T17:21:23.566" v="3" actId="1076"/>
        <pc:sldMkLst>
          <pc:docMk/>
          <pc:sldMk cId="3862057024" sldId="278"/>
        </pc:sldMkLst>
        <pc:spChg chg="mod">
          <ac:chgData name="Patrick Boy" userId="S::patrick.boy@academiedetoulouse.onmicrosoft.com::c4c6018c-a2a6-4417-a8ff-3acce4b866c5" providerId="AD" clId="Web-{61F73EBF-C59A-4029-8680-51386765852C}" dt="2022-03-19T17:21:23.566" v="3" actId="1076"/>
          <ac:spMkLst>
            <pc:docMk/>
            <pc:sldMk cId="3862057024" sldId="278"/>
            <ac:spMk id="11" creationId="{A72694BE-C1AD-4581-AAFB-6107DCA0D4E6}"/>
          </ac:spMkLst>
        </pc:spChg>
        <pc:picChg chg="mod">
          <ac:chgData name="Patrick Boy" userId="S::patrick.boy@academiedetoulouse.onmicrosoft.com::c4c6018c-a2a6-4417-a8ff-3acce4b866c5" providerId="AD" clId="Web-{61F73EBF-C59A-4029-8680-51386765852C}" dt="2022-03-19T17:21:02.688" v="0" actId="1076"/>
          <ac:picMkLst>
            <pc:docMk/>
            <pc:sldMk cId="3862057024" sldId="278"/>
            <ac:picMk id="8" creationId="{57677BBA-51F3-4DA8-8672-A52B75B2D464}"/>
          </ac:picMkLst>
        </pc:picChg>
        <pc:picChg chg="mod">
          <ac:chgData name="Patrick Boy" userId="S::patrick.boy@academiedetoulouse.onmicrosoft.com::c4c6018c-a2a6-4417-a8ff-3acce4b866c5" providerId="AD" clId="Web-{61F73EBF-C59A-4029-8680-51386765852C}" dt="2022-03-19T17:21:05.704" v="1" actId="1076"/>
          <ac:picMkLst>
            <pc:docMk/>
            <pc:sldMk cId="3862057024" sldId="278"/>
            <ac:picMk id="10" creationId="{DD22BE19-A22F-42F6-94A1-253E1AE6469D}"/>
          </ac:picMkLst>
        </pc:picChg>
      </pc:sldChg>
      <pc:sldChg chg="modSp">
        <pc:chgData name="Patrick Boy" userId="S::patrick.boy@academiedetoulouse.onmicrosoft.com::c4c6018c-a2a6-4417-a8ff-3acce4b866c5" providerId="AD" clId="Web-{61F73EBF-C59A-4029-8680-51386765852C}" dt="2022-03-19T17:54:46.878" v="654" actId="14100"/>
        <pc:sldMkLst>
          <pc:docMk/>
          <pc:sldMk cId="1059745064" sldId="280"/>
        </pc:sldMkLst>
        <pc:spChg chg="mod">
          <ac:chgData name="Patrick Boy" userId="S::patrick.boy@academiedetoulouse.onmicrosoft.com::c4c6018c-a2a6-4417-a8ff-3acce4b866c5" providerId="AD" clId="Web-{61F73EBF-C59A-4029-8680-51386765852C}" dt="2022-03-19T17:54:42.706" v="653" actId="14100"/>
          <ac:spMkLst>
            <pc:docMk/>
            <pc:sldMk cId="1059745064" sldId="280"/>
            <ac:spMk id="17" creationId="{6961CE91-2742-4D0B-92F4-3F2046482149}"/>
          </ac:spMkLst>
        </pc:spChg>
        <pc:picChg chg="mod">
          <ac:chgData name="Patrick Boy" userId="S::patrick.boy@academiedetoulouse.onmicrosoft.com::c4c6018c-a2a6-4417-a8ff-3acce4b866c5" providerId="AD" clId="Web-{61F73EBF-C59A-4029-8680-51386765852C}" dt="2022-03-19T17:54:46.878" v="654" actId="14100"/>
          <ac:picMkLst>
            <pc:docMk/>
            <pc:sldMk cId="1059745064" sldId="280"/>
            <ac:picMk id="18" creationId="{7E6E8A0B-76D5-4387-905E-74208001461A}"/>
          </ac:picMkLst>
        </pc:picChg>
      </pc:sldChg>
      <pc:sldChg chg="modSp">
        <pc:chgData name="Patrick Boy" userId="S::patrick.boy@academiedetoulouse.onmicrosoft.com::c4c6018c-a2a6-4417-a8ff-3acce4b866c5" providerId="AD" clId="Web-{61F73EBF-C59A-4029-8680-51386765852C}" dt="2022-03-19T17:57:32.649" v="663" actId="20577"/>
        <pc:sldMkLst>
          <pc:docMk/>
          <pc:sldMk cId="1088374170" sldId="293"/>
        </pc:sldMkLst>
        <pc:spChg chg="mod">
          <ac:chgData name="Patrick Boy" userId="S::patrick.boy@academiedetoulouse.onmicrosoft.com::c4c6018c-a2a6-4417-a8ff-3acce4b866c5" providerId="AD" clId="Web-{61F73EBF-C59A-4029-8680-51386765852C}" dt="2022-03-19T17:57:32.649" v="663" actId="20577"/>
          <ac:spMkLst>
            <pc:docMk/>
            <pc:sldMk cId="1088374170" sldId="293"/>
            <ac:spMk id="16" creationId="{8148E9C2-2880-436E-9910-C0B928093081}"/>
          </ac:spMkLst>
        </pc:spChg>
      </pc:sldChg>
      <pc:sldChg chg="modSp">
        <pc:chgData name="Patrick Boy" userId="S::patrick.boy@academiedetoulouse.onmicrosoft.com::c4c6018c-a2a6-4417-a8ff-3acce4b866c5" providerId="AD" clId="Web-{61F73EBF-C59A-4029-8680-51386765852C}" dt="2022-03-19T17:55:46.349" v="658" actId="14100"/>
        <pc:sldMkLst>
          <pc:docMk/>
          <pc:sldMk cId="2609067039" sldId="300"/>
        </pc:sldMkLst>
        <pc:picChg chg="mod">
          <ac:chgData name="Patrick Boy" userId="S::patrick.boy@academiedetoulouse.onmicrosoft.com::c4c6018c-a2a6-4417-a8ff-3acce4b866c5" providerId="AD" clId="Web-{61F73EBF-C59A-4029-8680-51386765852C}" dt="2022-03-19T17:55:46.349" v="658" actId="14100"/>
          <ac:picMkLst>
            <pc:docMk/>
            <pc:sldMk cId="2609067039" sldId="300"/>
            <ac:picMk id="5" creationId="{7BABEE8A-0BF9-43D8-A994-7522CA8AB420}"/>
          </ac:picMkLst>
        </pc:picChg>
      </pc:sldChg>
      <pc:sldChg chg="modSp">
        <pc:chgData name="Patrick Boy" userId="S::patrick.boy@academiedetoulouse.onmicrosoft.com::c4c6018c-a2a6-4417-a8ff-3acce4b866c5" providerId="AD" clId="Web-{61F73EBF-C59A-4029-8680-51386765852C}" dt="2022-03-19T17:55:18.036" v="655" actId="1076"/>
        <pc:sldMkLst>
          <pc:docMk/>
          <pc:sldMk cId="839361248" sldId="304"/>
        </pc:sldMkLst>
        <pc:spChg chg="mod">
          <ac:chgData name="Patrick Boy" userId="S::patrick.boy@academiedetoulouse.onmicrosoft.com::c4c6018c-a2a6-4417-a8ff-3acce4b866c5" providerId="AD" clId="Web-{61F73EBF-C59A-4029-8680-51386765852C}" dt="2022-03-19T17:55:18.036" v="655" actId="1076"/>
          <ac:spMkLst>
            <pc:docMk/>
            <pc:sldMk cId="839361248" sldId="304"/>
            <ac:spMk id="10" creationId="{7D698690-C378-4980-8602-5800A572A8D7}"/>
          </ac:spMkLst>
        </pc:spChg>
      </pc:sldChg>
      <pc:sldChg chg="addSp modSp add replId">
        <pc:chgData name="Patrick Boy" userId="S::patrick.boy@academiedetoulouse.onmicrosoft.com::c4c6018c-a2a6-4417-a8ff-3acce4b866c5" providerId="AD" clId="Web-{61F73EBF-C59A-4029-8680-51386765852C}" dt="2022-03-19T17:40:22.868" v="400" actId="20577"/>
        <pc:sldMkLst>
          <pc:docMk/>
          <pc:sldMk cId="1719573762" sldId="308"/>
        </pc:sldMkLst>
        <pc:spChg chg="mod">
          <ac:chgData name="Patrick Boy" userId="S::patrick.boy@academiedetoulouse.onmicrosoft.com::c4c6018c-a2a6-4417-a8ff-3acce4b866c5" providerId="AD" clId="Web-{61F73EBF-C59A-4029-8680-51386765852C}" dt="2022-03-19T17:26:08.965" v="91" actId="20577"/>
          <ac:spMkLst>
            <pc:docMk/>
            <pc:sldMk cId="1719573762" sldId="308"/>
            <ac:spMk id="2" creationId="{00000000-0000-0000-0000-000000000000}"/>
          </ac:spMkLst>
        </pc:spChg>
        <pc:spChg chg="mod">
          <ac:chgData name="Patrick Boy" userId="S::patrick.boy@academiedetoulouse.onmicrosoft.com::c4c6018c-a2a6-4417-a8ff-3acce4b866c5" providerId="AD" clId="Web-{61F73EBF-C59A-4029-8680-51386765852C}" dt="2022-03-19T17:40:22.868" v="400" actId="20577"/>
          <ac:spMkLst>
            <pc:docMk/>
            <pc:sldMk cId="1719573762" sldId="308"/>
            <ac:spMk id="16" creationId="{8148E9C2-2880-436E-9910-C0B928093081}"/>
          </ac:spMkLst>
        </pc:spChg>
        <pc:picChg chg="add mod">
          <ac:chgData name="Patrick Boy" userId="S::patrick.boy@academiedetoulouse.onmicrosoft.com::c4c6018c-a2a6-4417-a8ff-3acce4b866c5" providerId="AD" clId="Web-{61F73EBF-C59A-4029-8680-51386765852C}" dt="2022-03-19T17:36:01.450" v="298" actId="1076"/>
          <ac:picMkLst>
            <pc:docMk/>
            <pc:sldMk cId="1719573762" sldId="308"/>
            <ac:picMk id="4" creationId="{661D9EB3-C5D8-4F14-BD87-A0493F5A4EC3}"/>
          </ac:picMkLst>
        </pc:picChg>
      </pc:sldChg>
    </pc:docChg>
  </pc:docChgLst>
  <pc:docChgLst>
    <pc:chgData name="Philippe le Goanvic" userId="S::philippe.le-goanvic@academiedetoulouse.onmicrosoft.com::dfe10f9d-68d4-4e22-a4d6-6cbac5ccb5c2" providerId="AD" clId="Web-{1C3B1E9B-232E-3A45-8536-2E99A350C880}"/>
    <pc:docChg chg="modSld">
      <pc:chgData name="Philippe le Goanvic" userId="S::philippe.le-goanvic@academiedetoulouse.onmicrosoft.com::dfe10f9d-68d4-4e22-a4d6-6cbac5ccb5c2" providerId="AD" clId="Web-{1C3B1E9B-232E-3A45-8536-2E99A350C880}" dt="2022-03-23T08:38:39.907" v="272" actId="20577"/>
      <pc:docMkLst>
        <pc:docMk/>
      </pc:docMkLst>
      <pc:sldChg chg="modSp">
        <pc:chgData name="Philippe le Goanvic" userId="S::philippe.le-goanvic@academiedetoulouse.onmicrosoft.com::dfe10f9d-68d4-4e22-a4d6-6cbac5ccb5c2" providerId="AD" clId="Web-{1C3B1E9B-232E-3A45-8536-2E99A350C880}" dt="2022-03-23T08:05:51.812" v="67" actId="20577"/>
        <pc:sldMkLst>
          <pc:docMk/>
          <pc:sldMk cId="1219136028" sldId="277"/>
        </pc:sldMkLst>
        <pc:spChg chg="mod">
          <ac:chgData name="Philippe le Goanvic" userId="S::philippe.le-goanvic@academiedetoulouse.onmicrosoft.com::dfe10f9d-68d4-4e22-a4d6-6cbac5ccb5c2" providerId="AD" clId="Web-{1C3B1E9B-232E-3A45-8536-2E99A350C880}" dt="2022-03-23T08:05:51.812" v="67" actId="20577"/>
          <ac:spMkLst>
            <pc:docMk/>
            <pc:sldMk cId="1219136028" sldId="277"/>
            <ac:spMk id="3" creationId="{6FEC43AD-F9D0-4FA9-A482-9A08A592BB4D}"/>
          </ac:spMkLst>
        </pc:spChg>
        <pc:picChg chg="mod">
          <ac:chgData name="Philippe le Goanvic" userId="S::philippe.le-goanvic@academiedetoulouse.onmicrosoft.com::dfe10f9d-68d4-4e22-a4d6-6cbac5ccb5c2" providerId="AD" clId="Web-{1C3B1E9B-232E-3A45-8536-2E99A350C880}" dt="2022-03-23T07:31:34.292" v="64" actId="1076"/>
          <ac:picMkLst>
            <pc:docMk/>
            <pc:sldMk cId="1219136028" sldId="277"/>
            <ac:picMk id="7" creationId="{13C0D90C-BBE7-45E3-80FD-96E3BEC8191B}"/>
          </ac:picMkLst>
        </pc:picChg>
        <pc:picChg chg="mod">
          <ac:chgData name="Philippe le Goanvic" userId="S::philippe.le-goanvic@academiedetoulouse.onmicrosoft.com::dfe10f9d-68d4-4e22-a4d6-6cbac5ccb5c2" providerId="AD" clId="Web-{1C3B1E9B-232E-3A45-8536-2E99A350C880}" dt="2022-03-23T07:31:37.464" v="65" actId="1076"/>
          <ac:picMkLst>
            <pc:docMk/>
            <pc:sldMk cId="1219136028" sldId="277"/>
            <ac:picMk id="10" creationId="{B7F81B5A-3B75-459D-B2B7-A8D27E679203}"/>
          </ac:picMkLst>
        </pc:picChg>
      </pc:sldChg>
      <pc:sldChg chg="modSp">
        <pc:chgData name="Philippe le Goanvic" userId="S::philippe.le-goanvic@academiedetoulouse.onmicrosoft.com::dfe10f9d-68d4-4e22-a4d6-6cbac5ccb5c2" providerId="AD" clId="Web-{1C3B1E9B-232E-3A45-8536-2E99A350C880}" dt="2022-03-23T07:27:06.692" v="12" actId="20577"/>
        <pc:sldMkLst>
          <pc:docMk/>
          <pc:sldMk cId="2609067039" sldId="300"/>
        </pc:sldMkLst>
        <pc:spChg chg="mod">
          <ac:chgData name="Philippe le Goanvic" userId="S::philippe.le-goanvic@academiedetoulouse.onmicrosoft.com::dfe10f9d-68d4-4e22-a4d6-6cbac5ccb5c2" providerId="AD" clId="Web-{1C3B1E9B-232E-3A45-8536-2E99A350C880}" dt="2022-03-23T07:27:06.692" v="12" actId="20577"/>
          <ac:spMkLst>
            <pc:docMk/>
            <pc:sldMk cId="2609067039" sldId="300"/>
            <ac:spMk id="3" creationId="{6FEC43AD-F9D0-4FA9-A482-9A08A592BB4D}"/>
          </ac:spMkLst>
        </pc:spChg>
      </pc:sldChg>
      <pc:sldChg chg="addSp modSp">
        <pc:chgData name="Philippe le Goanvic" userId="S::philippe.le-goanvic@academiedetoulouse.onmicrosoft.com::dfe10f9d-68d4-4e22-a4d6-6cbac5ccb5c2" providerId="AD" clId="Web-{1C3B1E9B-232E-3A45-8536-2E99A350C880}" dt="2022-03-23T08:38:39.907" v="272" actId="20577"/>
        <pc:sldMkLst>
          <pc:docMk/>
          <pc:sldMk cId="2129287482" sldId="302"/>
        </pc:sldMkLst>
        <pc:spChg chg="mod">
          <ac:chgData name="Philippe le Goanvic" userId="S::philippe.le-goanvic@academiedetoulouse.onmicrosoft.com::dfe10f9d-68d4-4e22-a4d6-6cbac5ccb5c2" providerId="AD" clId="Web-{1C3B1E9B-232E-3A45-8536-2E99A350C880}" dt="2022-03-23T08:38:29.219" v="270" actId="20577"/>
          <ac:spMkLst>
            <pc:docMk/>
            <pc:sldMk cId="2129287482" sldId="302"/>
            <ac:spMk id="3" creationId="{00000000-0000-0000-0000-000000000000}"/>
          </ac:spMkLst>
        </pc:spChg>
        <pc:spChg chg="mod">
          <ac:chgData name="Philippe le Goanvic" userId="S::philippe.le-goanvic@academiedetoulouse.onmicrosoft.com::dfe10f9d-68d4-4e22-a4d6-6cbac5ccb5c2" providerId="AD" clId="Web-{1C3B1E9B-232E-3A45-8536-2E99A350C880}" dt="2022-03-23T08:38:39.907" v="272" actId="20577"/>
          <ac:spMkLst>
            <pc:docMk/>
            <pc:sldMk cId="2129287482" sldId="302"/>
            <ac:spMk id="18" creationId="{FEAB1473-3009-4C33-87FD-93427AEE0A04}"/>
          </ac:spMkLst>
        </pc:spChg>
        <pc:picChg chg="add mod">
          <ac:chgData name="Philippe le Goanvic" userId="S::philippe.le-goanvic@academiedetoulouse.onmicrosoft.com::dfe10f9d-68d4-4e22-a4d6-6cbac5ccb5c2" providerId="AD" clId="Web-{1C3B1E9B-232E-3A45-8536-2E99A350C880}" dt="2022-03-23T08:37:13.218" v="253" actId="1076"/>
          <ac:picMkLst>
            <pc:docMk/>
            <pc:sldMk cId="2129287482" sldId="302"/>
            <ac:picMk id="4" creationId="{6A185811-5948-AF99-6BBD-C6058E2574A8}"/>
          </ac:picMkLst>
        </pc:picChg>
      </pc:sldChg>
      <pc:sldChg chg="modSp">
        <pc:chgData name="Philippe le Goanvic" userId="S::philippe.le-goanvic@academiedetoulouse.onmicrosoft.com::dfe10f9d-68d4-4e22-a4d6-6cbac5ccb5c2" providerId="AD" clId="Web-{1C3B1E9B-232E-3A45-8536-2E99A350C880}" dt="2022-03-23T07:24:08.500" v="5" actId="1076"/>
        <pc:sldMkLst>
          <pc:docMk/>
          <pc:sldMk cId="839361248" sldId="304"/>
        </pc:sldMkLst>
        <pc:spChg chg="mod">
          <ac:chgData name="Philippe le Goanvic" userId="S::philippe.le-goanvic@academiedetoulouse.onmicrosoft.com::dfe10f9d-68d4-4e22-a4d6-6cbac5ccb5c2" providerId="AD" clId="Web-{1C3B1E9B-232E-3A45-8536-2E99A350C880}" dt="2022-03-23T07:23:41.781" v="0" actId="1076"/>
          <ac:spMkLst>
            <pc:docMk/>
            <pc:sldMk cId="839361248" sldId="304"/>
            <ac:spMk id="3" creationId="{6FEC43AD-F9D0-4FA9-A482-9A08A592BB4D}"/>
          </ac:spMkLst>
        </pc:spChg>
        <pc:spChg chg="mod">
          <ac:chgData name="Philippe le Goanvic" userId="S::philippe.le-goanvic@academiedetoulouse.onmicrosoft.com::dfe10f9d-68d4-4e22-a4d6-6cbac5ccb5c2" providerId="AD" clId="Web-{1C3B1E9B-232E-3A45-8536-2E99A350C880}" dt="2022-03-23T07:23:44.953" v="1" actId="1076"/>
          <ac:spMkLst>
            <pc:docMk/>
            <pc:sldMk cId="839361248" sldId="304"/>
            <ac:spMk id="7" creationId="{A2B6A3C3-320C-4E7D-9CF5-AFB0990647C8}"/>
          </ac:spMkLst>
        </pc:spChg>
        <pc:spChg chg="mod">
          <ac:chgData name="Philippe le Goanvic" userId="S::philippe.le-goanvic@academiedetoulouse.onmicrosoft.com::dfe10f9d-68d4-4e22-a4d6-6cbac5ccb5c2" providerId="AD" clId="Web-{1C3B1E9B-232E-3A45-8536-2E99A350C880}" dt="2022-03-23T07:23:58.156" v="3" actId="1076"/>
          <ac:spMkLst>
            <pc:docMk/>
            <pc:sldMk cId="839361248" sldId="304"/>
            <ac:spMk id="10" creationId="{7D698690-C378-4980-8602-5800A572A8D7}"/>
          </ac:spMkLst>
        </pc:spChg>
        <pc:picChg chg="mod">
          <ac:chgData name="Philippe le Goanvic" userId="S::philippe.le-goanvic@academiedetoulouse.onmicrosoft.com::dfe10f9d-68d4-4e22-a4d6-6cbac5ccb5c2" providerId="AD" clId="Web-{1C3B1E9B-232E-3A45-8536-2E99A350C880}" dt="2022-03-23T07:24:08.500" v="5" actId="1076"/>
          <ac:picMkLst>
            <pc:docMk/>
            <pc:sldMk cId="839361248" sldId="304"/>
            <ac:picMk id="5" creationId="{D832C02C-A886-4246-9D2E-E025B736FB8F}"/>
          </ac:picMkLst>
        </pc:picChg>
      </pc:sldChg>
      <pc:sldChg chg="delSp modSp">
        <pc:chgData name="Philippe le Goanvic" userId="S::philippe.le-goanvic@academiedetoulouse.onmicrosoft.com::dfe10f9d-68d4-4e22-a4d6-6cbac5ccb5c2" providerId="AD" clId="Web-{1C3B1E9B-232E-3A45-8536-2E99A350C880}" dt="2022-03-23T08:27:06.156" v="249" actId="20577"/>
        <pc:sldMkLst>
          <pc:docMk/>
          <pc:sldMk cId="3096185223" sldId="305"/>
        </pc:sldMkLst>
        <pc:spChg chg="mod">
          <ac:chgData name="Philippe le Goanvic" userId="S::philippe.le-goanvic@academiedetoulouse.onmicrosoft.com::dfe10f9d-68d4-4e22-a4d6-6cbac5ccb5c2" providerId="AD" clId="Web-{1C3B1E9B-232E-3A45-8536-2E99A350C880}" dt="2022-03-23T08:25:40.732" v="128" actId="20577"/>
          <ac:spMkLst>
            <pc:docMk/>
            <pc:sldMk cId="3096185223" sldId="305"/>
            <ac:spMk id="2" creationId="{C90C4A9C-ADBE-4FC1-B25E-8F491617B9D6}"/>
          </ac:spMkLst>
        </pc:spChg>
        <pc:spChg chg="del mod">
          <ac:chgData name="Philippe le Goanvic" userId="S::philippe.le-goanvic@academiedetoulouse.onmicrosoft.com::dfe10f9d-68d4-4e22-a4d6-6cbac5ccb5c2" providerId="AD" clId="Web-{1C3B1E9B-232E-3A45-8536-2E99A350C880}" dt="2022-03-23T08:25:26.747" v="114"/>
          <ac:spMkLst>
            <pc:docMk/>
            <pc:sldMk cId="3096185223" sldId="305"/>
            <ac:spMk id="3" creationId="{6FEC43AD-F9D0-4FA9-A482-9A08A592BB4D}"/>
          </ac:spMkLst>
        </pc:spChg>
        <pc:spChg chg="mod">
          <ac:chgData name="Philippe le Goanvic" userId="S::philippe.le-goanvic@academiedetoulouse.onmicrosoft.com::dfe10f9d-68d4-4e22-a4d6-6cbac5ccb5c2" providerId="AD" clId="Web-{1C3B1E9B-232E-3A45-8536-2E99A350C880}" dt="2022-03-23T08:27:06.156" v="249" actId="20577"/>
          <ac:spMkLst>
            <pc:docMk/>
            <pc:sldMk cId="3096185223" sldId="305"/>
            <ac:spMk id="5" creationId="{07B9B4BA-7928-4593-8030-F91499D7B38B}"/>
          </ac:spMkLst>
        </pc:spChg>
        <pc:picChg chg="del">
          <ac:chgData name="Philippe le Goanvic" userId="S::philippe.le-goanvic@academiedetoulouse.onmicrosoft.com::dfe10f9d-68d4-4e22-a4d6-6cbac5ccb5c2" providerId="AD" clId="Web-{1C3B1E9B-232E-3A45-8536-2E99A350C880}" dt="2022-03-23T08:25:18.950" v="109"/>
          <ac:picMkLst>
            <pc:docMk/>
            <pc:sldMk cId="3096185223" sldId="305"/>
            <ac:picMk id="4" creationId="{62B7CEED-18A5-4FC7-88FF-A0147E5A91C3}"/>
          </ac:picMkLst>
        </pc:picChg>
        <pc:picChg chg="del">
          <ac:chgData name="Philippe le Goanvic" userId="S::philippe.le-goanvic@academiedetoulouse.onmicrosoft.com::dfe10f9d-68d4-4e22-a4d6-6cbac5ccb5c2" providerId="AD" clId="Web-{1C3B1E9B-232E-3A45-8536-2E99A350C880}" dt="2022-03-23T08:25:19.997" v="110"/>
          <ac:picMkLst>
            <pc:docMk/>
            <pc:sldMk cId="3096185223" sldId="305"/>
            <ac:picMk id="8" creationId="{B9BC80F7-08E2-48A6-A711-EEA1735893A9}"/>
          </ac:picMkLst>
        </pc:picChg>
      </pc:sldChg>
    </pc:docChg>
  </pc:docChgLst>
  <pc:docChgLst>
    <pc:chgData name="Jean-Paul Adenis" userId="S::jean-paul.adenis@academiedetoulouse.onmicrosoft.com::a0362424-a098-4c37-a71d-b810d8618d84" providerId="AD" clId="Web-{A035DD31-FE09-4435-856E-BE87D1A0DBBE}"/>
    <pc:docChg chg="addSld modSld sldOrd">
      <pc:chgData name="Jean-Paul Adenis" userId="S::jean-paul.adenis@academiedetoulouse.onmicrosoft.com::a0362424-a098-4c37-a71d-b810d8618d84" providerId="AD" clId="Web-{A035DD31-FE09-4435-856E-BE87D1A0DBBE}" dt="2022-01-04T13:04:38.193" v="125"/>
      <pc:docMkLst>
        <pc:docMk/>
      </pc:docMkLst>
      <pc:sldChg chg="addSp modSp">
        <pc:chgData name="Jean-Paul Adenis" userId="S::jean-paul.adenis@academiedetoulouse.onmicrosoft.com::a0362424-a098-4c37-a71d-b810d8618d84" providerId="AD" clId="Web-{A035DD31-FE09-4435-856E-BE87D1A0DBBE}" dt="2022-01-04T12:57:07.932" v="65" actId="20577"/>
        <pc:sldMkLst>
          <pc:docMk/>
          <pc:sldMk cId="2354996093" sldId="256"/>
        </pc:sldMkLst>
        <pc:spChg chg="add mod">
          <ac:chgData name="Jean-Paul Adenis" userId="S::jean-paul.adenis@academiedetoulouse.onmicrosoft.com::a0362424-a098-4c37-a71d-b810d8618d84" providerId="AD" clId="Web-{A035DD31-FE09-4435-856E-BE87D1A0DBBE}" dt="2022-01-04T12:56:14.353" v="29" actId="1076"/>
          <ac:spMkLst>
            <pc:docMk/>
            <pc:sldMk cId="2354996093" sldId="256"/>
            <ac:spMk id="5" creationId="{53A0DD4D-53E7-4940-8668-62F8E21E8352}"/>
          </ac:spMkLst>
        </pc:spChg>
        <pc:spChg chg="add mod">
          <ac:chgData name="Jean-Paul Adenis" userId="S::jean-paul.adenis@academiedetoulouse.onmicrosoft.com::a0362424-a098-4c37-a71d-b810d8618d84" providerId="AD" clId="Web-{A035DD31-FE09-4435-856E-BE87D1A0DBBE}" dt="2022-01-04T12:57:07.932" v="65" actId="20577"/>
          <ac:spMkLst>
            <pc:docMk/>
            <pc:sldMk cId="2354996093" sldId="256"/>
            <ac:spMk id="8" creationId="{696E50EE-B6CF-42A0-979E-9F5DB3F0C3B0}"/>
          </ac:spMkLst>
        </pc:spChg>
      </pc:sldChg>
      <pc:sldChg chg="modSp">
        <pc:chgData name="Jean-Paul Adenis" userId="S::jean-paul.adenis@academiedetoulouse.onmicrosoft.com::a0362424-a098-4c37-a71d-b810d8618d84" providerId="AD" clId="Web-{A035DD31-FE09-4435-856E-BE87D1A0DBBE}" dt="2022-01-04T13:02:38.518" v="94" actId="1076"/>
        <pc:sldMkLst>
          <pc:docMk/>
          <pc:sldMk cId="1059745064" sldId="280"/>
        </pc:sldMkLst>
        <pc:spChg chg="mod">
          <ac:chgData name="Jean-Paul Adenis" userId="S::jean-paul.adenis@academiedetoulouse.onmicrosoft.com::a0362424-a098-4c37-a71d-b810d8618d84" providerId="AD" clId="Web-{A035DD31-FE09-4435-856E-BE87D1A0DBBE}" dt="2022-01-04T12:59:54.889" v="66" actId="1076"/>
          <ac:spMkLst>
            <pc:docMk/>
            <pc:sldMk cId="1059745064" sldId="280"/>
            <ac:spMk id="2" creationId="{C90C4A9C-ADBE-4FC1-B25E-8F491617B9D6}"/>
          </ac:spMkLst>
        </pc:spChg>
        <pc:spChg chg="mod">
          <ac:chgData name="Jean-Paul Adenis" userId="S::jean-paul.adenis@academiedetoulouse.onmicrosoft.com::a0362424-a098-4c37-a71d-b810d8618d84" providerId="AD" clId="Web-{A035DD31-FE09-4435-856E-BE87D1A0DBBE}" dt="2022-01-04T13:00:50.453" v="74" actId="1076"/>
          <ac:spMkLst>
            <pc:docMk/>
            <pc:sldMk cId="1059745064" sldId="280"/>
            <ac:spMk id="3" creationId="{6FEC43AD-F9D0-4FA9-A482-9A08A592BB4D}"/>
          </ac:spMkLst>
        </pc:spChg>
        <pc:spChg chg="mod">
          <ac:chgData name="Jean-Paul Adenis" userId="S::jean-paul.adenis@academiedetoulouse.onmicrosoft.com::a0362424-a098-4c37-a71d-b810d8618d84" providerId="AD" clId="Web-{A035DD31-FE09-4435-856E-BE87D1A0DBBE}" dt="2022-01-04T13:00:25.765" v="72" actId="20577"/>
          <ac:spMkLst>
            <pc:docMk/>
            <pc:sldMk cId="1059745064" sldId="280"/>
            <ac:spMk id="16" creationId="{A8E5048D-9933-4F60-AEFE-91EE48C44492}"/>
          </ac:spMkLst>
        </pc:spChg>
        <pc:spChg chg="mod">
          <ac:chgData name="Jean-Paul Adenis" userId="S::jean-paul.adenis@academiedetoulouse.onmicrosoft.com::a0362424-a098-4c37-a71d-b810d8618d84" providerId="AD" clId="Web-{A035DD31-FE09-4435-856E-BE87D1A0DBBE}" dt="2022-01-04T13:02:38.518" v="94" actId="1076"/>
          <ac:spMkLst>
            <pc:docMk/>
            <pc:sldMk cId="1059745064" sldId="280"/>
            <ac:spMk id="17" creationId="{6961CE91-2742-4D0B-92F4-3F2046482149}"/>
          </ac:spMkLst>
        </pc:spChg>
        <pc:grpChg chg="mod">
          <ac:chgData name="Jean-Paul Adenis" userId="S::jean-paul.adenis@academiedetoulouse.onmicrosoft.com::a0362424-a098-4c37-a71d-b810d8618d84" providerId="AD" clId="Web-{A035DD31-FE09-4435-856E-BE87D1A0DBBE}" dt="2022-01-04T13:00:43.750" v="73" actId="14100"/>
          <ac:grpSpMkLst>
            <pc:docMk/>
            <pc:sldMk cId="1059745064" sldId="280"/>
            <ac:grpSpMk id="15" creationId="{F59140E9-640F-4CAA-A647-0F96EB899C4E}"/>
          </ac:grpSpMkLst>
        </pc:grpChg>
        <pc:picChg chg="mod">
          <ac:chgData name="Jean-Paul Adenis" userId="S::jean-paul.adenis@academiedetoulouse.onmicrosoft.com::a0362424-a098-4c37-a71d-b810d8618d84" providerId="AD" clId="Web-{A035DD31-FE09-4435-856E-BE87D1A0DBBE}" dt="2022-01-04T12:59:57.374" v="67" actId="1076"/>
          <ac:picMkLst>
            <pc:docMk/>
            <pc:sldMk cId="1059745064" sldId="280"/>
            <ac:picMk id="4" creationId="{62B7CEED-18A5-4FC7-88FF-A0147E5A91C3}"/>
          </ac:picMkLst>
        </pc:picChg>
        <pc:picChg chg="mod">
          <ac:chgData name="Jean-Paul Adenis" userId="S::jean-paul.adenis@academiedetoulouse.onmicrosoft.com::a0362424-a098-4c37-a71d-b810d8618d84" providerId="AD" clId="Web-{A035DD31-FE09-4435-856E-BE87D1A0DBBE}" dt="2022-01-04T13:00:14.265" v="69" actId="1076"/>
          <ac:picMkLst>
            <pc:docMk/>
            <pc:sldMk cId="1059745064" sldId="280"/>
            <ac:picMk id="5" creationId="{B1903267-3914-49B6-AC02-4643ED0520BB}"/>
          </ac:picMkLst>
        </pc:picChg>
        <pc:picChg chg="mod">
          <ac:chgData name="Jean-Paul Adenis" userId="S::jean-paul.adenis@academiedetoulouse.onmicrosoft.com::a0362424-a098-4c37-a71d-b810d8618d84" providerId="AD" clId="Web-{A035DD31-FE09-4435-856E-BE87D1A0DBBE}" dt="2022-01-04T13:00:00.483" v="68" actId="1076"/>
          <ac:picMkLst>
            <pc:docMk/>
            <pc:sldMk cId="1059745064" sldId="280"/>
            <ac:picMk id="8" creationId="{B9BC80F7-08E2-48A6-A711-EEA1735893A9}"/>
          </ac:picMkLst>
        </pc:picChg>
      </pc:sldChg>
      <pc:sldChg chg="addSp delSp modSp">
        <pc:chgData name="Jean-Paul Adenis" userId="S::jean-paul.adenis@academiedetoulouse.onmicrosoft.com::a0362424-a098-4c37-a71d-b810d8618d84" providerId="AD" clId="Web-{A035DD31-FE09-4435-856E-BE87D1A0DBBE}" dt="2022-01-04T13:04:34.459" v="124" actId="1076"/>
        <pc:sldMkLst>
          <pc:docMk/>
          <pc:sldMk cId="2200579453" sldId="283"/>
        </pc:sldMkLst>
        <pc:spChg chg="mod">
          <ac:chgData name="Jean-Paul Adenis" userId="S::jean-paul.adenis@academiedetoulouse.onmicrosoft.com::a0362424-a098-4c37-a71d-b810d8618d84" providerId="AD" clId="Web-{A035DD31-FE09-4435-856E-BE87D1A0DBBE}" dt="2022-01-04T13:04:31.615" v="123" actId="1076"/>
          <ac:spMkLst>
            <pc:docMk/>
            <pc:sldMk cId="2200579453" sldId="283"/>
            <ac:spMk id="2" creationId="{C90C4A9C-ADBE-4FC1-B25E-8F491617B9D6}"/>
          </ac:spMkLst>
        </pc:spChg>
        <pc:spChg chg="del">
          <ac:chgData name="Jean-Paul Adenis" userId="S::jean-paul.adenis@academiedetoulouse.onmicrosoft.com::a0362424-a098-4c37-a71d-b810d8618d84" providerId="AD" clId="Web-{A035DD31-FE09-4435-856E-BE87D1A0DBBE}" dt="2022-01-04T13:03:42.004" v="101"/>
          <ac:spMkLst>
            <pc:docMk/>
            <pc:sldMk cId="2200579453" sldId="283"/>
            <ac:spMk id="3" creationId="{6FEC43AD-F9D0-4FA9-A482-9A08A592BB4D}"/>
          </ac:spMkLst>
        </pc:spChg>
        <pc:spChg chg="del mod">
          <ac:chgData name="Jean-Paul Adenis" userId="S::jean-paul.adenis@academiedetoulouse.onmicrosoft.com::a0362424-a098-4c37-a71d-b810d8618d84" providerId="AD" clId="Web-{A035DD31-FE09-4435-856E-BE87D1A0DBBE}" dt="2022-01-04T13:03:45.629" v="105"/>
          <ac:spMkLst>
            <pc:docMk/>
            <pc:sldMk cId="2200579453" sldId="283"/>
            <ac:spMk id="7" creationId="{A2B6A3C3-320C-4E7D-9CF5-AFB0990647C8}"/>
          </ac:spMkLst>
        </pc:spChg>
        <pc:spChg chg="del">
          <ac:chgData name="Jean-Paul Adenis" userId="S::jean-paul.adenis@academiedetoulouse.onmicrosoft.com::a0362424-a098-4c37-a71d-b810d8618d84" providerId="AD" clId="Web-{A035DD31-FE09-4435-856E-BE87D1A0DBBE}" dt="2022-01-04T13:03:47.614" v="106"/>
          <ac:spMkLst>
            <pc:docMk/>
            <pc:sldMk cId="2200579453" sldId="283"/>
            <ac:spMk id="10" creationId="{7D698690-C378-4980-8602-5800A572A8D7}"/>
          </ac:spMkLst>
        </pc:spChg>
        <pc:picChg chg="mod">
          <ac:chgData name="Jean-Paul Adenis" userId="S::jean-paul.adenis@academiedetoulouse.onmicrosoft.com::a0362424-a098-4c37-a71d-b810d8618d84" providerId="AD" clId="Web-{A035DD31-FE09-4435-856E-BE87D1A0DBBE}" dt="2022-01-04T13:04:28.380" v="122" actId="1076"/>
          <ac:picMkLst>
            <pc:docMk/>
            <pc:sldMk cId="2200579453" sldId="283"/>
            <ac:picMk id="4" creationId="{62B7CEED-18A5-4FC7-88FF-A0147E5A91C3}"/>
          </ac:picMkLst>
        </pc:picChg>
        <pc:picChg chg="del">
          <ac:chgData name="Jean-Paul Adenis" userId="S::jean-paul.adenis@academiedetoulouse.onmicrosoft.com::a0362424-a098-4c37-a71d-b810d8618d84" providerId="AD" clId="Web-{A035DD31-FE09-4435-856E-BE87D1A0DBBE}" dt="2022-01-04T13:03:43.270" v="102"/>
          <ac:picMkLst>
            <pc:docMk/>
            <pc:sldMk cId="2200579453" sldId="283"/>
            <ac:picMk id="5" creationId="{D832C02C-A886-4246-9D2E-E025B736FB8F}"/>
          </ac:picMkLst>
        </pc:picChg>
        <pc:picChg chg="add mod">
          <ac:chgData name="Jean-Paul Adenis" userId="S::jean-paul.adenis@academiedetoulouse.onmicrosoft.com::a0362424-a098-4c37-a71d-b810d8618d84" providerId="AD" clId="Web-{A035DD31-FE09-4435-856E-BE87D1A0DBBE}" dt="2022-01-04T13:04:34.459" v="124" actId="1076"/>
          <ac:picMkLst>
            <pc:docMk/>
            <pc:sldMk cId="2200579453" sldId="283"/>
            <ac:picMk id="8" creationId="{C4002825-6639-4B54-8E1C-D85A444FE76D}"/>
          </ac:picMkLst>
        </pc:picChg>
      </pc:sldChg>
      <pc:sldChg chg="modSp">
        <pc:chgData name="Jean-Paul Adenis" userId="S::jean-paul.adenis@academiedetoulouse.onmicrosoft.com::a0362424-a098-4c37-a71d-b810d8618d84" providerId="AD" clId="Web-{A035DD31-FE09-4435-856E-BE87D1A0DBBE}" dt="2022-01-04T12:54:41.788" v="13" actId="14100"/>
        <pc:sldMkLst>
          <pc:docMk/>
          <pc:sldMk cId="2174251955" sldId="297"/>
        </pc:sldMkLst>
        <pc:spChg chg="mod">
          <ac:chgData name="Jean-Paul Adenis" userId="S::jean-paul.adenis@academiedetoulouse.onmicrosoft.com::a0362424-a098-4c37-a71d-b810d8618d84" providerId="AD" clId="Web-{A035DD31-FE09-4435-856E-BE87D1A0DBBE}" dt="2022-01-04T12:54:41.788" v="13" actId="14100"/>
          <ac:spMkLst>
            <pc:docMk/>
            <pc:sldMk cId="2174251955" sldId="297"/>
            <ac:spMk id="2" creationId="{C90C4A9C-ADBE-4FC1-B25E-8F491617B9D6}"/>
          </ac:spMkLst>
        </pc:spChg>
      </pc:sldChg>
      <pc:sldChg chg="modSp">
        <pc:chgData name="Jean-Paul Adenis" userId="S::jean-paul.adenis@academiedetoulouse.onmicrosoft.com::a0362424-a098-4c37-a71d-b810d8618d84" providerId="AD" clId="Web-{A035DD31-FE09-4435-856E-BE87D1A0DBBE}" dt="2022-01-04T13:03:00.894" v="99" actId="20577"/>
        <pc:sldMkLst>
          <pc:docMk/>
          <pc:sldMk cId="4132919367" sldId="299"/>
        </pc:sldMkLst>
        <pc:spChg chg="mod">
          <ac:chgData name="Jean-Paul Adenis" userId="S::jean-paul.adenis@academiedetoulouse.onmicrosoft.com::a0362424-a098-4c37-a71d-b810d8618d84" providerId="AD" clId="Web-{A035DD31-FE09-4435-856E-BE87D1A0DBBE}" dt="2022-01-04T13:03:00.894" v="99" actId="20577"/>
          <ac:spMkLst>
            <pc:docMk/>
            <pc:sldMk cId="4132919367" sldId="299"/>
            <ac:spMk id="2" creationId="{C90C4A9C-ADBE-4FC1-B25E-8F491617B9D6}"/>
          </ac:spMkLst>
        </pc:spChg>
        <pc:spChg chg="mod">
          <ac:chgData name="Jean-Paul Adenis" userId="S::jean-paul.adenis@academiedetoulouse.onmicrosoft.com::a0362424-a098-4c37-a71d-b810d8618d84" providerId="AD" clId="Web-{A035DD31-FE09-4435-856E-BE87D1A0DBBE}" dt="2022-01-04T13:02:12.674" v="90" actId="20577"/>
          <ac:spMkLst>
            <pc:docMk/>
            <pc:sldMk cId="4132919367" sldId="299"/>
            <ac:spMk id="3" creationId="{6FEC43AD-F9D0-4FA9-A482-9A08A592BB4D}"/>
          </ac:spMkLst>
        </pc:spChg>
        <pc:spChg chg="mod">
          <ac:chgData name="Jean-Paul Adenis" userId="S::jean-paul.adenis@academiedetoulouse.onmicrosoft.com::a0362424-a098-4c37-a71d-b810d8618d84" providerId="AD" clId="Web-{A035DD31-FE09-4435-856E-BE87D1A0DBBE}" dt="2022-01-04T13:02:04.533" v="88" actId="20577"/>
          <ac:spMkLst>
            <pc:docMk/>
            <pc:sldMk cId="4132919367" sldId="299"/>
            <ac:spMk id="10" creationId="{72CFB9E0-5C10-4B13-91A1-975CBDED4052}"/>
          </ac:spMkLst>
        </pc:spChg>
      </pc:sldChg>
      <pc:sldChg chg="modSp">
        <pc:chgData name="Jean-Paul Adenis" userId="S::jean-paul.adenis@academiedetoulouse.onmicrosoft.com::a0362424-a098-4c37-a71d-b810d8618d84" providerId="AD" clId="Web-{A035DD31-FE09-4435-856E-BE87D1A0DBBE}" dt="2022-01-04T12:55:26.836" v="26" actId="14100"/>
        <pc:sldMkLst>
          <pc:docMk/>
          <pc:sldMk cId="1419857447" sldId="303"/>
        </pc:sldMkLst>
        <pc:spChg chg="mod">
          <ac:chgData name="Jean-Paul Adenis" userId="S::jean-paul.adenis@academiedetoulouse.onmicrosoft.com::a0362424-a098-4c37-a71d-b810d8618d84" providerId="AD" clId="Web-{A035DD31-FE09-4435-856E-BE87D1A0DBBE}" dt="2022-01-04T12:55:26.836" v="26" actId="14100"/>
          <ac:spMkLst>
            <pc:docMk/>
            <pc:sldMk cId="1419857447" sldId="303"/>
            <ac:spMk id="2" creationId="{C90C4A9C-ADBE-4FC1-B25E-8F491617B9D6}"/>
          </ac:spMkLst>
        </pc:spChg>
      </pc:sldChg>
      <pc:sldChg chg="modSp add ord replId">
        <pc:chgData name="Jean-Paul Adenis" userId="S::jean-paul.adenis@academiedetoulouse.onmicrosoft.com::a0362424-a098-4c37-a71d-b810d8618d84" providerId="AD" clId="Web-{A035DD31-FE09-4435-856E-BE87D1A0DBBE}" dt="2022-01-04T13:04:38.193" v="125"/>
        <pc:sldMkLst>
          <pc:docMk/>
          <pc:sldMk cId="839361248" sldId="304"/>
        </pc:sldMkLst>
        <pc:spChg chg="mod">
          <ac:chgData name="Jean-Paul Adenis" userId="S::jean-paul.adenis@academiedetoulouse.onmicrosoft.com::a0362424-a098-4c37-a71d-b810d8618d84" providerId="AD" clId="Web-{A035DD31-FE09-4435-856E-BE87D1A0DBBE}" dt="2022-01-04T13:04:07.817" v="119" actId="20577"/>
          <ac:spMkLst>
            <pc:docMk/>
            <pc:sldMk cId="839361248" sldId="304"/>
            <ac:spMk id="2" creationId="{C90C4A9C-ADBE-4FC1-B25E-8F491617B9D6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DF1C1A0C-501E-4F2B-AE81-2D9F5352B859}"/>
    <pc:docChg chg="addSld modSld">
      <pc:chgData name="Jean-Paul Adenis" userId="S::jean-paul.adenis@academiedetoulouse.onmicrosoft.com::a0362424-a098-4c37-a71d-b810d8618d84" providerId="AD" clId="Web-{DF1C1A0C-501E-4F2B-AE81-2D9F5352B859}" dt="2022-01-04T10:49:54.295" v="401" actId="1076"/>
      <pc:docMkLst>
        <pc:docMk/>
      </pc:docMkLst>
      <pc:sldChg chg="addSp delSp modSp">
        <pc:chgData name="Jean-Paul Adenis" userId="S::jean-paul.adenis@academiedetoulouse.onmicrosoft.com::a0362424-a098-4c37-a71d-b810d8618d84" providerId="AD" clId="Web-{DF1C1A0C-501E-4F2B-AE81-2D9F5352B859}" dt="2022-01-04T10:38:15.169" v="347" actId="20577"/>
        <pc:sldMkLst>
          <pc:docMk/>
          <pc:sldMk cId="2174251955" sldId="297"/>
        </pc:sldMkLst>
        <pc:spChg chg="mod">
          <ac:chgData name="Jean-Paul Adenis" userId="S::jean-paul.adenis@academiedetoulouse.onmicrosoft.com::a0362424-a098-4c37-a71d-b810d8618d84" providerId="AD" clId="Web-{DF1C1A0C-501E-4F2B-AE81-2D9F5352B859}" dt="2022-01-04T10:38:15.169" v="347" actId="20577"/>
          <ac:spMkLst>
            <pc:docMk/>
            <pc:sldMk cId="2174251955" sldId="297"/>
            <ac:spMk id="2" creationId="{C90C4A9C-ADBE-4FC1-B25E-8F491617B9D6}"/>
          </ac:spMkLst>
        </pc:spChg>
        <pc:spChg chg="mod">
          <ac:chgData name="Jean-Paul Adenis" userId="S::jean-paul.adenis@academiedetoulouse.onmicrosoft.com::a0362424-a098-4c37-a71d-b810d8618d84" providerId="AD" clId="Web-{DF1C1A0C-501E-4F2B-AE81-2D9F5352B859}" dt="2022-01-04T08:32:08.218" v="153" actId="14100"/>
          <ac:spMkLst>
            <pc:docMk/>
            <pc:sldMk cId="2174251955" sldId="297"/>
            <ac:spMk id="3" creationId="{6FEC43AD-F9D0-4FA9-A482-9A08A592BB4D}"/>
          </ac:spMkLst>
        </pc:spChg>
        <pc:spChg chg="add mod">
          <ac:chgData name="Jean-Paul Adenis" userId="S::jean-paul.adenis@academiedetoulouse.onmicrosoft.com::a0362424-a098-4c37-a71d-b810d8618d84" providerId="AD" clId="Web-{DF1C1A0C-501E-4F2B-AE81-2D9F5352B859}" dt="2022-01-04T10:23:07.835" v="309" actId="1076"/>
          <ac:spMkLst>
            <pc:docMk/>
            <pc:sldMk cId="2174251955" sldId="297"/>
            <ac:spMk id="5" creationId="{E0CAB69D-73E4-4D53-887C-61C5507C31CB}"/>
          </ac:spMkLst>
        </pc:spChg>
        <pc:spChg chg="add mod">
          <ac:chgData name="Jean-Paul Adenis" userId="S::jean-paul.adenis@academiedetoulouse.onmicrosoft.com::a0362424-a098-4c37-a71d-b810d8618d84" providerId="AD" clId="Web-{DF1C1A0C-501E-4F2B-AE81-2D9F5352B859}" dt="2022-01-04T10:23:00.726" v="308" actId="1076"/>
          <ac:spMkLst>
            <pc:docMk/>
            <pc:sldMk cId="2174251955" sldId="297"/>
            <ac:spMk id="7" creationId="{EBC6E0CB-D99F-4024-BA94-52EA46EC344D}"/>
          </ac:spMkLst>
        </pc:spChg>
        <pc:picChg chg="mod">
          <ac:chgData name="Jean-Paul Adenis" userId="S::jean-paul.adenis@academiedetoulouse.onmicrosoft.com::a0362424-a098-4c37-a71d-b810d8618d84" providerId="AD" clId="Web-{DF1C1A0C-501E-4F2B-AE81-2D9F5352B859}" dt="2022-01-04T10:23:22.007" v="310" actId="1076"/>
          <ac:picMkLst>
            <pc:docMk/>
            <pc:sldMk cId="2174251955" sldId="297"/>
            <ac:picMk id="4" creationId="{62B7CEED-18A5-4FC7-88FF-A0147E5A91C3}"/>
          </ac:picMkLst>
        </pc:picChg>
        <pc:picChg chg="mod">
          <ac:chgData name="Jean-Paul Adenis" userId="S::jean-paul.adenis@academiedetoulouse.onmicrosoft.com::a0362424-a098-4c37-a71d-b810d8618d84" providerId="AD" clId="Web-{DF1C1A0C-501E-4F2B-AE81-2D9F5352B859}" dt="2022-01-04T08:18:11.304" v="80" actId="14100"/>
          <ac:picMkLst>
            <pc:docMk/>
            <pc:sldMk cId="2174251955" sldId="297"/>
            <ac:picMk id="16" creationId="{BE12B604-A1DA-4C53-917F-545D86921356}"/>
          </ac:picMkLst>
        </pc:picChg>
        <pc:picChg chg="del">
          <ac:chgData name="Jean-Paul Adenis" userId="S::jean-paul.adenis@academiedetoulouse.onmicrosoft.com::a0362424-a098-4c37-a71d-b810d8618d84" providerId="AD" clId="Web-{DF1C1A0C-501E-4F2B-AE81-2D9F5352B859}" dt="2022-01-04T08:12:03.263" v="3"/>
          <ac:picMkLst>
            <pc:docMk/>
            <pc:sldMk cId="2174251955" sldId="297"/>
            <ac:picMk id="17" creationId="{162D22BB-1C38-48EA-A2E3-8C33E239AEDB}"/>
          </ac:picMkLst>
        </pc:picChg>
      </pc:sldChg>
      <pc:sldChg chg="addSp delSp modSp">
        <pc:chgData name="Jean-Paul Adenis" userId="S::jean-paul.adenis@academiedetoulouse.onmicrosoft.com::a0362424-a098-4c37-a71d-b810d8618d84" providerId="AD" clId="Web-{DF1C1A0C-501E-4F2B-AE81-2D9F5352B859}" dt="2022-01-04T10:49:54.295" v="401" actId="1076"/>
        <pc:sldMkLst>
          <pc:docMk/>
          <pc:sldMk cId="4132919367" sldId="299"/>
        </pc:sldMkLst>
        <pc:spChg chg="mod">
          <ac:chgData name="Jean-Paul Adenis" userId="S::jean-paul.adenis@academiedetoulouse.onmicrosoft.com::a0362424-a098-4c37-a71d-b810d8618d84" providerId="AD" clId="Web-{DF1C1A0C-501E-4F2B-AE81-2D9F5352B859}" dt="2022-01-04T10:46:51.994" v="388" actId="20577"/>
          <ac:spMkLst>
            <pc:docMk/>
            <pc:sldMk cId="4132919367" sldId="299"/>
            <ac:spMk id="8" creationId="{E64BA2E6-EB80-4685-BCE1-1632CE7066E1}"/>
          </ac:spMkLst>
        </pc:spChg>
        <pc:inkChg chg="add del">
          <ac:chgData name="Jean-Paul Adenis" userId="S::jean-paul.adenis@academiedetoulouse.onmicrosoft.com::a0362424-a098-4c37-a71d-b810d8618d84" providerId="AD" clId="Web-{DF1C1A0C-501E-4F2B-AE81-2D9F5352B859}" dt="2022-01-04T10:41:51.018" v="351"/>
          <ac:inkMkLst>
            <pc:docMk/>
            <pc:sldMk cId="4132919367" sldId="299"/>
            <ac:inkMk id="4" creationId="{EF47104C-1F3D-47D3-9B38-488B1FFA813F}"/>
          </ac:inkMkLst>
        </pc:inkChg>
        <pc:inkChg chg="add del">
          <ac:chgData name="Jean-Paul Adenis" userId="S::jean-paul.adenis@academiedetoulouse.onmicrosoft.com::a0362424-a098-4c37-a71d-b810d8618d84" providerId="AD" clId="Web-{DF1C1A0C-501E-4F2B-AE81-2D9F5352B859}" dt="2022-01-04T10:42:04.112" v="354"/>
          <ac:inkMkLst>
            <pc:docMk/>
            <pc:sldMk cId="4132919367" sldId="299"/>
            <ac:inkMk id="11" creationId="{56A86187-676C-4F1B-BC0B-83CD880EE266}"/>
          </ac:inkMkLst>
        </pc:inkChg>
        <pc:inkChg chg="add del">
          <ac:chgData name="Jean-Paul Adenis" userId="S::jean-paul.adenis@academiedetoulouse.onmicrosoft.com::a0362424-a098-4c37-a71d-b810d8618d84" providerId="AD" clId="Web-{DF1C1A0C-501E-4F2B-AE81-2D9F5352B859}" dt="2022-01-04T10:42:17.331" v="357"/>
          <ac:inkMkLst>
            <pc:docMk/>
            <pc:sldMk cId="4132919367" sldId="299"/>
            <ac:inkMk id="13" creationId="{393ADADA-494E-4F07-84E0-B717D19060CF}"/>
          </ac:inkMkLst>
        </pc:inkChg>
        <pc:inkChg chg="add del">
          <ac:chgData name="Jean-Paul Adenis" userId="S::jean-paul.adenis@academiedetoulouse.onmicrosoft.com::a0362424-a098-4c37-a71d-b810d8618d84" providerId="AD" clId="Web-{DF1C1A0C-501E-4F2B-AE81-2D9F5352B859}" dt="2022-01-04T10:43:04.207" v="361"/>
          <ac:inkMkLst>
            <pc:docMk/>
            <pc:sldMk cId="4132919367" sldId="299"/>
            <ac:inkMk id="15" creationId="{39A580CA-D981-4F83-A898-43598FAE4356}"/>
          </ac:inkMkLst>
        </pc:inkChg>
        <pc:inkChg chg="add del">
          <ac:chgData name="Jean-Paul Adenis" userId="S::jean-paul.adenis@academiedetoulouse.onmicrosoft.com::a0362424-a098-4c37-a71d-b810d8618d84" providerId="AD" clId="Web-{DF1C1A0C-501E-4F2B-AE81-2D9F5352B859}" dt="2022-01-04T10:44:10.584" v="373"/>
          <ac:inkMkLst>
            <pc:docMk/>
            <pc:sldMk cId="4132919367" sldId="299"/>
            <ac:inkMk id="16" creationId="{64B763B7-48BB-44E1-BD63-AF18695270DD}"/>
          </ac:inkMkLst>
        </pc:inkChg>
        <pc:inkChg chg="add del">
          <ac:chgData name="Jean-Paul Adenis" userId="S::jean-paul.adenis@academiedetoulouse.onmicrosoft.com::a0362424-a098-4c37-a71d-b810d8618d84" providerId="AD" clId="Web-{DF1C1A0C-501E-4F2B-AE81-2D9F5352B859}" dt="2022-01-04T10:43:19.692" v="364"/>
          <ac:inkMkLst>
            <pc:docMk/>
            <pc:sldMk cId="4132919367" sldId="299"/>
            <ac:inkMk id="17" creationId="{FEC96946-D50A-4381-929B-6506B81CC8A7}"/>
          </ac:inkMkLst>
        </pc:inkChg>
        <pc:inkChg chg="add del">
          <ac:chgData name="Jean-Paul Adenis" userId="S::jean-paul.adenis@academiedetoulouse.onmicrosoft.com::a0362424-a098-4c37-a71d-b810d8618d84" providerId="AD" clId="Web-{DF1C1A0C-501E-4F2B-AE81-2D9F5352B859}" dt="2022-01-04T10:43:33.958" v="368"/>
          <ac:inkMkLst>
            <pc:docMk/>
            <pc:sldMk cId="4132919367" sldId="299"/>
            <ac:inkMk id="18" creationId="{DE016431-509E-4845-8205-9E051E1A7C03}"/>
          </ac:inkMkLst>
        </pc:inkChg>
        <pc:inkChg chg="add del">
          <ac:chgData name="Jean-Paul Adenis" userId="S::jean-paul.adenis@academiedetoulouse.onmicrosoft.com::a0362424-a098-4c37-a71d-b810d8618d84" providerId="AD" clId="Web-{DF1C1A0C-501E-4F2B-AE81-2D9F5352B859}" dt="2022-01-04T10:43:31.349" v="367"/>
          <ac:inkMkLst>
            <pc:docMk/>
            <pc:sldMk cId="4132919367" sldId="299"/>
            <ac:inkMk id="19" creationId="{4E221E5C-6542-4430-BE88-9C2DBEE126DC}"/>
          </ac:inkMkLst>
        </pc:inkChg>
        <pc:inkChg chg="add del">
          <ac:chgData name="Jean-Paul Adenis" userId="S::jean-paul.adenis@academiedetoulouse.onmicrosoft.com::a0362424-a098-4c37-a71d-b810d8618d84" providerId="AD" clId="Web-{DF1C1A0C-501E-4F2B-AE81-2D9F5352B859}" dt="2022-01-04T10:44:05.959" v="372"/>
          <ac:inkMkLst>
            <pc:docMk/>
            <pc:sldMk cId="4132919367" sldId="299"/>
            <ac:inkMk id="20" creationId="{8CB1518F-E0E4-4F94-92B0-C9E9211DC3ED}"/>
          </ac:inkMkLst>
        </pc:inkChg>
        <pc:inkChg chg="add del">
          <ac:chgData name="Jean-Paul Adenis" userId="S::jean-paul.adenis@academiedetoulouse.onmicrosoft.com::a0362424-a098-4c37-a71d-b810d8618d84" providerId="AD" clId="Web-{DF1C1A0C-501E-4F2B-AE81-2D9F5352B859}" dt="2022-01-04T10:44:03.381" v="371"/>
          <ac:inkMkLst>
            <pc:docMk/>
            <pc:sldMk cId="4132919367" sldId="299"/>
            <ac:inkMk id="21" creationId="{37774C70-7EC6-4CAC-8AE6-9E8A689E6735}"/>
          </ac:inkMkLst>
        </pc:inkChg>
        <pc:cxnChg chg="add mod">
          <ac:chgData name="Jean-Paul Adenis" userId="S::jean-paul.adenis@academiedetoulouse.onmicrosoft.com::a0362424-a098-4c37-a71d-b810d8618d84" providerId="AD" clId="Web-{DF1C1A0C-501E-4F2B-AE81-2D9F5352B859}" dt="2022-01-04T10:49:54.280" v="400" actId="1076"/>
          <ac:cxnSpMkLst>
            <pc:docMk/>
            <pc:sldMk cId="4132919367" sldId="299"/>
            <ac:cxnSpMk id="14" creationId="{8E7DB95D-0E43-481F-AC6E-A2F620F8A30A}"/>
          </ac:cxnSpMkLst>
        </pc:cxnChg>
        <pc:cxnChg chg="add del mod">
          <ac:chgData name="Jean-Paul Adenis" userId="S::jean-paul.adenis@academiedetoulouse.onmicrosoft.com::a0362424-a098-4c37-a71d-b810d8618d84" providerId="AD" clId="Web-{DF1C1A0C-501E-4F2B-AE81-2D9F5352B859}" dt="2022-01-04T10:47:24.573" v="394"/>
          <ac:cxnSpMkLst>
            <pc:docMk/>
            <pc:sldMk cId="4132919367" sldId="299"/>
            <ac:cxnSpMk id="22" creationId="{FF6F7262-E9DE-49B4-B45B-2FF1678062DF}"/>
          </ac:cxnSpMkLst>
        </pc:cxnChg>
        <pc:cxnChg chg="add mod">
          <ac:chgData name="Jean-Paul Adenis" userId="S::jean-paul.adenis@academiedetoulouse.onmicrosoft.com::a0362424-a098-4c37-a71d-b810d8618d84" providerId="AD" clId="Web-{DF1C1A0C-501E-4F2B-AE81-2D9F5352B859}" dt="2022-01-04T10:49:54.295" v="401" actId="1076"/>
          <ac:cxnSpMkLst>
            <pc:docMk/>
            <pc:sldMk cId="4132919367" sldId="299"/>
            <ac:cxnSpMk id="23" creationId="{EE1EA24F-FBCA-4DB1-93D3-8024B2A7F743}"/>
          </ac:cxnSpMkLst>
        </pc:cxnChg>
      </pc:sldChg>
      <pc:sldChg chg="modSp">
        <pc:chgData name="Jean-Paul Adenis" userId="S::jean-paul.adenis@academiedetoulouse.onmicrosoft.com::a0362424-a098-4c37-a71d-b810d8618d84" providerId="AD" clId="Web-{DF1C1A0C-501E-4F2B-AE81-2D9F5352B859}" dt="2022-01-04T10:38:05.216" v="345" actId="20577"/>
        <pc:sldMkLst>
          <pc:docMk/>
          <pc:sldMk cId="2948852819" sldId="301"/>
        </pc:sldMkLst>
        <pc:spChg chg="mod">
          <ac:chgData name="Jean-Paul Adenis" userId="S::jean-paul.adenis@academiedetoulouse.onmicrosoft.com::a0362424-a098-4c37-a71d-b810d8618d84" providerId="AD" clId="Web-{DF1C1A0C-501E-4F2B-AE81-2D9F5352B859}" dt="2022-01-04T10:38:05.216" v="345" actId="20577"/>
          <ac:spMkLst>
            <pc:docMk/>
            <pc:sldMk cId="2948852819" sldId="301"/>
            <ac:spMk id="2" creationId="{C90C4A9C-ADBE-4FC1-B25E-8F491617B9D6}"/>
          </ac:spMkLst>
        </pc:spChg>
      </pc:sldChg>
      <pc:sldChg chg="addSp delSp modSp add replId">
        <pc:chgData name="Jean-Paul Adenis" userId="S::jean-paul.adenis@academiedetoulouse.onmicrosoft.com::a0362424-a098-4c37-a71d-b810d8618d84" providerId="AD" clId="Web-{DF1C1A0C-501E-4F2B-AE81-2D9F5352B859}" dt="2022-01-04T10:38:17.951" v="348" actId="20577"/>
        <pc:sldMkLst>
          <pc:docMk/>
          <pc:sldMk cId="1419857447" sldId="303"/>
        </pc:sldMkLst>
        <pc:spChg chg="mod">
          <ac:chgData name="Jean-Paul Adenis" userId="S::jean-paul.adenis@academiedetoulouse.onmicrosoft.com::a0362424-a098-4c37-a71d-b810d8618d84" providerId="AD" clId="Web-{DF1C1A0C-501E-4F2B-AE81-2D9F5352B859}" dt="2022-01-04T10:38:17.951" v="348" actId="20577"/>
          <ac:spMkLst>
            <pc:docMk/>
            <pc:sldMk cId="1419857447" sldId="303"/>
            <ac:spMk id="2" creationId="{C90C4A9C-ADBE-4FC1-B25E-8F491617B9D6}"/>
          </ac:spMkLst>
        </pc:spChg>
        <pc:spChg chg="mod">
          <ac:chgData name="Jean-Paul Adenis" userId="S::jean-paul.adenis@academiedetoulouse.onmicrosoft.com::a0362424-a098-4c37-a71d-b810d8618d84" providerId="AD" clId="Web-{DF1C1A0C-501E-4F2B-AE81-2D9F5352B859}" dt="2022-01-04T08:22:06.420" v="99" actId="20577"/>
          <ac:spMkLst>
            <pc:docMk/>
            <pc:sldMk cId="1419857447" sldId="303"/>
            <ac:spMk id="3" creationId="{6FEC43AD-F9D0-4FA9-A482-9A08A592BB4D}"/>
          </ac:spMkLst>
        </pc:spChg>
        <pc:spChg chg="add mod">
          <ac:chgData name="Jean-Paul Adenis" userId="S::jean-paul.adenis@academiedetoulouse.onmicrosoft.com::a0362424-a098-4c37-a71d-b810d8618d84" providerId="AD" clId="Web-{DF1C1A0C-501E-4F2B-AE81-2D9F5352B859}" dt="2022-01-04T10:22:41.709" v="306" actId="1076"/>
          <ac:spMkLst>
            <pc:docMk/>
            <pc:sldMk cId="1419857447" sldId="303"/>
            <ac:spMk id="5" creationId="{AA987D23-3B2B-4BA7-A2BA-40C21F27C6EF}"/>
          </ac:spMkLst>
        </pc:spChg>
        <pc:picChg chg="mod">
          <ac:chgData name="Jean-Paul Adenis" userId="S::jean-paul.adenis@academiedetoulouse.onmicrosoft.com::a0362424-a098-4c37-a71d-b810d8618d84" providerId="AD" clId="Web-{DF1C1A0C-501E-4F2B-AE81-2D9F5352B859}" dt="2022-01-04T10:22:47.053" v="307" actId="1076"/>
          <ac:picMkLst>
            <pc:docMk/>
            <pc:sldMk cId="1419857447" sldId="303"/>
            <ac:picMk id="4" creationId="{62B7CEED-18A5-4FC7-88FF-A0147E5A91C3}"/>
          </ac:picMkLst>
        </pc:picChg>
        <pc:picChg chg="del">
          <ac:chgData name="Jean-Paul Adenis" userId="S::jean-paul.adenis@academiedetoulouse.onmicrosoft.com::a0362424-a098-4c37-a71d-b810d8618d84" providerId="AD" clId="Web-{DF1C1A0C-501E-4F2B-AE81-2D9F5352B859}" dt="2022-01-04T08:12:09.403" v="4"/>
          <ac:picMkLst>
            <pc:docMk/>
            <pc:sldMk cId="1419857447" sldId="303"/>
            <ac:picMk id="16" creationId="{BE12B604-A1DA-4C53-917F-545D86921356}"/>
          </ac:picMkLst>
        </pc:picChg>
        <pc:picChg chg="add del mod">
          <ac:chgData name="Jean-Paul Adenis" userId="S::jean-paul.adenis@academiedetoulouse.onmicrosoft.com::a0362424-a098-4c37-a71d-b810d8618d84" providerId="AD" clId="Web-{DF1C1A0C-501E-4F2B-AE81-2D9F5352B859}" dt="2022-01-04T08:18:34.539" v="82" actId="14100"/>
          <ac:picMkLst>
            <pc:docMk/>
            <pc:sldMk cId="1419857447" sldId="303"/>
            <ac:picMk id="17" creationId="{162D22BB-1C38-48EA-A2E3-8C33E239AEDB}"/>
          </ac:picMkLst>
        </pc:picChg>
      </pc:sldChg>
    </pc:docChg>
  </pc:docChgLst>
  <pc:docChgLst>
    <pc:chgData name="Jean-Paul Adenis" userId="S::jean-paul.adenis@academiedetoulouse.onmicrosoft.com::a0362424-a098-4c37-a71d-b810d8618d84" providerId="AD" clId="Web-{AC30EB70-8CA3-4E4C-9C8D-9EF081F56E67}"/>
    <pc:docChg chg="addSld delSld modSld sldOrd">
      <pc:chgData name="Jean-Paul Adenis" userId="S::jean-paul.adenis@academiedetoulouse.onmicrosoft.com::a0362424-a098-4c37-a71d-b810d8618d84" providerId="AD" clId="Web-{AC30EB70-8CA3-4E4C-9C8D-9EF081F56E67}" dt="2021-11-23T14:40:13.405" v="170" actId="20577"/>
      <pc:docMkLst>
        <pc:docMk/>
      </pc:docMkLst>
      <pc:sldChg chg="addSp delSp modSp">
        <pc:chgData name="Jean-Paul Adenis" userId="S::jean-paul.adenis@academiedetoulouse.onmicrosoft.com::a0362424-a098-4c37-a71d-b810d8618d84" providerId="AD" clId="Web-{AC30EB70-8CA3-4E4C-9C8D-9EF081F56E67}" dt="2021-11-23T14:34:08.333" v="162" actId="1076"/>
        <pc:sldMkLst>
          <pc:docMk/>
          <pc:sldMk cId="1563033050" sldId="258"/>
        </pc:sldMkLst>
        <pc:spChg chg="mod">
          <ac:chgData name="Jean-Paul Adenis" userId="S::jean-paul.adenis@academiedetoulouse.onmicrosoft.com::a0362424-a098-4c37-a71d-b810d8618d84" providerId="AD" clId="Web-{AC30EB70-8CA3-4E4C-9C8D-9EF081F56E67}" dt="2021-11-23T14:33:48.567" v="160" actId="1076"/>
          <ac:spMkLst>
            <pc:docMk/>
            <pc:sldMk cId="1563033050" sldId="258"/>
            <ac:spMk id="3" creationId="{2F183FF3-DFC6-43D8-9D7C-99AED958780C}"/>
          </ac:spMkLst>
        </pc:spChg>
        <pc:spChg chg="add del mod">
          <ac:chgData name="Jean-Paul Adenis" userId="S::jean-paul.adenis@academiedetoulouse.onmicrosoft.com::a0362424-a098-4c37-a71d-b810d8618d84" providerId="AD" clId="Web-{AC30EB70-8CA3-4E4C-9C8D-9EF081F56E67}" dt="2021-11-23T14:30:35.608" v="146"/>
          <ac:spMkLst>
            <pc:docMk/>
            <pc:sldMk cId="1563033050" sldId="258"/>
            <ac:spMk id="5" creationId="{2D08FF2E-CB00-4D22-AD99-E3EBF530BCA9}"/>
          </ac:spMkLst>
        </pc:spChg>
        <pc:spChg chg="add del mod">
          <ac:chgData name="Jean-Paul Adenis" userId="S::jean-paul.adenis@academiedetoulouse.onmicrosoft.com::a0362424-a098-4c37-a71d-b810d8618d84" providerId="AD" clId="Web-{AC30EB70-8CA3-4E4C-9C8D-9EF081F56E67}" dt="2021-11-23T14:31:12.500" v="150"/>
          <ac:spMkLst>
            <pc:docMk/>
            <pc:sldMk cId="1563033050" sldId="258"/>
            <ac:spMk id="7" creationId="{C7798C55-EDD2-494C-901C-382092AD4BCB}"/>
          </ac:spMkLst>
        </pc:spChg>
        <pc:spChg chg="add mod">
          <ac:chgData name="Jean-Paul Adenis" userId="S::jean-paul.adenis@academiedetoulouse.onmicrosoft.com::a0362424-a098-4c37-a71d-b810d8618d84" providerId="AD" clId="Web-{AC30EB70-8CA3-4E4C-9C8D-9EF081F56E67}" dt="2021-11-23T14:33:19.441" v="158" actId="20577"/>
          <ac:spMkLst>
            <pc:docMk/>
            <pc:sldMk cId="1563033050" sldId="258"/>
            <ac:spMk id="8" creationId="{E4A04B66-561D-4EF5-ACAA-D0200D4D90BF}"/>
          </ac:spMkLst>
        </pc:spChg>
        <pc:spChg chg="del mod">
          <ac:chgData name="Jean-Paul Adenis" userId="S::jean-paul.adenis@academiedetoulouse.onmicrosoft.com::a0362424-a098-4c37-a71d-b810d8618d84" providerId="AD" clId="Web-{AC30EB70-8CA3-4E4C-9C8D-9EF081F56E67}" dt="2021-11-23T14:25:03.349" v="65"/>
          <ac:spMkLst>
            <pc:docMk/>
            <pc:sldMk cId="1563033050" sldId="258"/>
            <ac:spMk id="11" creationId="{4F781FC3-2B3B-42EC-823B-38AB788DDEE5}"/>
          </ac:spMkLst>
        </pc:spChg>
        <pc:picChg chg="mod">
          <ac:chgData name="Jean-Paul Adenis" userId="S::jean-paul.adenis@academiedetoulouse.onmicrosoft.com::a0362424-a098-4c37-a71d-b810d8618d84" providerId="AD" clId="Web-{AC30EB70-8CA3-4E4C-9C8D-9EF081F56E67}" dt="2021-11-23T14:34:08.333" v="162" actId="1076"/>
          <ac:picMkLst>
            <pc:docMk/>
            <pc:sldMk cId="1563033050" sldId="258"/>
            <ac:picMk id="4" creationId="{9B0541BF-5E2D-4443-AEC6-0E56883AFA76}"/>
          </ac:picMkLst>
        </pc:picChg>
        <pc:picChg chg="del">
          <ac:chgData name="Jean-Paul Adenis" userId="S::jean-paul.adenis@academiedetoulouse.onmicrosoft.com::a0362424-a098-4c37-a71d-b810d8618d84" providerId="AD" clId="Web-{AC30EB70-8CA3-4E4C-9C8D-9EF081F56E67}" dt="2021-11-23T14:31:52.720" v="153"/>
          <ac:picMkLst>
            <pc:docMk/>
            <pc:sldMk cId="1563033050" sldId="258"/>
            <ac:picMk id="12" creationId="{834F7508-6FE9-4D6D-87AD-4630D1BCF938}"/>
          </ac:picMkLst>
        </pc:picChg>
      </pc:sldChg>
      <pc:sldChg chg="modSp">
        <pc:chgData name="Jean-Paul Adenis" userId="S::jean-paul.adenis@academiedetoulouse.onmicrosoft.com::a0362424-a098-4c37-a71d-b810d8618d84" providerId="AD" clId="Web-{AC30EB70-8CA3-4E4C-9C8D-9EF081F56E67}" dt="2021-11-23T14:30:12.061" v="142" actId="1076"/>
        <pc:sldMkLst>
          <pc:docMk/>
          <pc:sldMk cId="1428204891" sldId="259"/>
        </pc:sldMkLst>
        <pc:graphicFrameChg chg="mod modGraphic">
          <ac:chgData name="Jean-Paul Adenis" userId="S::jean-paul.adenis@academiedetoulouse.onmicrosoft.com::a0362424-a098-4c37-a71d-b810d8618d84" providerId="AD" clId="Web-{AC30EB70-8CA3-4E4C-9C8D-9EF081F56E67}" dt="2021-11-23T14:30:12.061" v="142" actId="1076"/>
          <ac:graphicFrameMkLst>
            <pc:docMk/>
            <pc:sldMk cId="1428204891" sldId="259"/>
            <ac:graphicFrameMk id="462" creationId="{0306C427-81A5-4535-99F1-A3EE2A837725}"/>
          </ac:graphicFrameMkLst>
        </pc:graphicFrameChg>
      </pc:sldChg>
      <pc:sldChg chg="add">
        <pc:chgData name="Jean-Paul Adenis" userId="S::jean-paul.adenis@academiedetoulouse.onmicrosoft.com::a0362424-a098-4c37-a71d-b810d8618d84" providerId="AD" clId="Web-{AC30EB70-8CA3-4E4C-9C8D-9EF081F56E67}" dt="2021-11-23T13:42:00.029" v="0"/>
        <pc:sldMkLst>
          <pc:docMk/>
          <pc:sldMk cId="3236017385" sldId="261"/>
        </pc:sldMkLst>
      </pc:sldChg>
      <pc:sldChg chg="add">
        <pc:chgData name="Jean-Paul Adenis" userId="S::jean-paul.adenis@academiedetoulouse.onmicrosoft.com::a0362424-a098-4c37-a71d-b810d8618d84" providerId="AD" clId="Web-{AC30EB70-8CA3-4E4C-9C8D-9EF081F56E67}" dt="2021-11-23T13:42:15.655" v="1"/>
        <pc:sldMkLst>
          <pc:docMk/>
          <pc:sldMk cId="441720" sldId="262"/>
        </pc:sldMkLst>
      </pc:sldChg>
      <pc:sldChg chg="add">
        <pc:chgData name="Jean-Paul Adenis" userId="S::jean-paul.adenis@academiedetoulouse.onmicrosoft.com::a0362424-a098-4c37-a71d-b810d8618d84" providerId="AD" clId="Web-{AC30EB70-8CA3-4E4C-9C8D-9EF081F56E67}" dt="2021-11-23T13:43:22.985" v="2"/>
        <pc:sldMkLst>
          <pc:docMk/>
          <pc:sldMk cId="1158210822" sldId="263"/>
        </pc:sldMkLst>
      </pc:sldChg>
      <pc:sldChg chg="addSp delSp modSp add">
        <pc:chgData name="Jean-Paul Adenis" userId="S::jean-paul.adenis@academiedetoulouse.onmicrosoft.com::a0362424-a098-4c37-a71d-b810d8618d84" providerId="AD" clId="Web-{AC30EB70-8CA3-4E4C-9C8D-9EF081F56E67}" dt="2021-11-23T13:51:20.904" v="55" actId="1076"/>
        <pc:sldMkLst>
          <pc:docMk/>
          <pc:sldMk cId="2122552487" sldId="264"/>
        </pc:sldMkLst>
        <pc:spChg chg="mod">
          <ac:chgData name="Jean-Paul Adenis" userId="S::jean-paul.adenis@academiedetoulouse.onmicrosoft.com::a0362424-a098-4c37-a71d-b810d8618d84" providerId="AD" clId="Web-{AC30EB70-8CA3-4E4C-9C8D-9EF081F56E67}" dt="2021-11-23T13:47:22.319" v="22" actId="20577"/>
          <ac:spMkLst>
            <pc:docMk/>
            <pc:sldMk cId="2122552487" sldId="264"/>
            <ac:spMk id="2" creationId="{1A04448F-21AE-436E-812E-DD13D91D8B6B}"/>
          </ac:spMkLst>
        </pc:spChg>
        <pc:spChg chg="del mod">
          <ac:chgData name="Jean-Paul Adenis" userId="S::jean-paul.adenis@academiedetoulouse.onmicrosoft.com::a0362424-a098-4c37-a71d-b810d8618d84" providerId="AD" clId="Web-{AC30EB70-8CA3-4E4C-9C8D-9EF081F56E67}" dt="2021-11-23T13:50:53.903" v="48"/>
          <ac:spMkLst>
            <pc:docMk/>
            <pc:sldMk cId="2122552487" sldId="264"/>
            <ac:spMk id="3" creationId="{694E2B59-E900-425F-B1EF-3B5C9A442F81}"/>
          </ac:spMkLst>
        </pc:spChg>
        <pc:spChg chg="add mod">
          <ac:chgData name="Jean-Paul Adenis" userId="S::jean-paul.adenis@academiedetoulouse.onmicrosoft.com::a0362424-a098-4c37-a71d-b810d8618d84" providerId="AD" clId="Web-{AC30EB70-8CA3-4E4C-9C8D-9EF081F56E67}" dt="2021-11-23T13:51:09.497" v="53" actId="1076"/>
          <ac:spMkLst>
            <pc:docMk/>
            <pc:sldMk cId="2122552487" sldId="264"/>
            <ac:spMk id="4" creationId="{BB2A89D4-1711-41D3-969F-60D5DD0EC8EC}"/>
          </ac:spMkLst>
        </pc:spChg>
        <pc:spChg chg="add mod">
          <ac:chgData name="Jean-Paul Adenis" userId="S::jean-paul.adenis@academiedetoulouse.onmicrosoft.com::a0362424-a098-4c37-a71d-b810d8618d84" providerId="AD" clId="Web-{AC30EB70-8CA3-4E4C-9C8D-9EF081F56E67}" dt="2021-11-23T13:50:44.622" v="46" actId="1076"/>
          <ac:spMkLst>
            <pc:docMk/>
            <pc:sldMk cId="2122552487" sldId="264"/>
            <ac:spMk id="5" creationId="{F8B1FBFC-934D-4879-B68A-081C443CE10F}"/>
          </ac:spMkLst>
        </pc:spChg>
        <pc:spChg chg="add mod">
          <ac:chgData name="Jean-Paul Adenis" userId="S::jean-paul.adenis@academiedetoulouse.onmicrosoft.com::a0362424-a098-4c37-a71d-b810d8618d84" providerId="AD" clId="Web-{AC30EB70-8CA3-4E4C-9C8D-9EF081F56E67}" dt="2021-11-23T13:51:03.466" v="52" actId="1076"/>
          <ac:spMkLst>
            <pc:docMk/>
            <pc:sldMk cId="2122552487" sldId="264"/>
            <ac:spMk id="8" creationId="{34373001-3BB5-4B21-8483-B3DA7BE7034A}"/>
          </ac:spMkLst>
        </pc:spChg>
        <pc:spChg chg="add mod">
          <ac:chgData name="Jean-Paul Adenis" userId="S::jean-paul.adenis@academiedetoulouse.onmicrosoft.com::a0362424-a098-4c37-a71d-b810d8618d84" providerId="AD" clId="Web-{AC30EB70-8CA3-4E4C-9C8D-9EF081F56E67}" dt="2021-11-23T13:51:20.904" v="55" actId="1076"/>
          <ac:spMkLst>
            <pc:docMk/>
            <pc:sldMk cId="2122552487" sldId="264"/>
            <ac:spMk id="9" creationId="{96520F82-B514-466B-A1C7-09F0F2D1233C}"/>
          </ac:spMkLst>
        </pc:spChg>
        <pc:spChg chg="del mod">
          <ac:chgData name="Jean-Paul Adenis" userId="S::jean-paul.adenis@academiedetoulouse.onmicrosoft.com::a0362424-a098-4c37-a71d-b810d8618d84" providerId="AD" clId="Web-{AC30EB70-8CA3-4E4C-9C8D-9EF081F56E67}" dt="2021-11-23T13:50:55.466" v="49"/>
          <ac:spMkLst>
            <pc:docMk/>
            <pc:sldMk cId="2122552487" sldId="264"/>
            <ac:spMk id="12" creationId="{6C688DA4-44A8-467E-A2AE-C430E152B96D}"/>
          </ac:spMkLst>
        </pc:spChg>
        <pc:spChg chg="mod">
          <ac:chgData name="Jean-Paul Adenis" userId="S::jean-paul.adenis@academiedetoulouse.onmicrosoft.com::a0362424-a098-4c37-a71d-b810d8618d84" providerId="AD" clId="Web-{AC30EB70-8CA3-4E4C-9C8D-9EF081F56E67}" dt="2021-11-23T13:47:50.273" v="27" actId="20577"/>
          <ac:spMkLst>
            <pc:docMk/>
            <pc:sldMk cId="2122552487" sldId="264"/>
            <ac:spMk id="15" creationId="{44B4CF89-D55E-43E9-BB4F-CC4C5FA8BD91}"/>
          </ac:spMkLst>
        </pc:spChg>
        <pc:spChg chg="mod">
          <ac:chgData name="Jean-Paul Adenis" userId="S::jean-paul.adenis@academiedetoulouse.onmicrosoft.com::a0362424-a098-4c37-a71d-b810d8618d84" providerId="AD" clId="Web-{AC30EB70-8CA3-4E4C-9C8D-9EF081F56E67}" dt="2021-11-23T13:47:54.055" v="28" actId="20577"/>
          <ac:spMkLst>
            <pc:docMk/>
            <pc:sldMk cId="2122552487" sldId="264"/>
            <ac:spMk id="16" creationId="{B88D20AE-9896-4D14-AEB7-680564535E19}"/>
          </ac:spMkLst>
        </pc:spChg>
        <pc:picChg chg="mod">
          <ac:chgData name="Jean-Paul Adenis" userId="S::jean-paul.adenis@academiedetoulouse.onmicrosoft.com::a0362424-a098-4c37-a71d-b810d8618d84" providerId="AD" clId="Web-{AC30EB70-8CA3-4E4C-9C8D-9EF081F56E67}" dt="2021-11-23T13:49:40.901" v="39" actId="1076"/>
          <ac:picMkLst>
            <pc:docMk/>
            <pc:sldMk cId="2122552487" sldId="264"/>
            <ac:picMk id="6" creationId="{1BFBB8C6-2A68-44C3-9FEB-7E96945192CB}"/>
          </ac:picMkLst>
        </pc:picChg>
      </pc:sldChg>
      <pc:sldChg chg="add">
        <pc:chgData name="Jean-Paul Adenis" userId="S::jean-paul.adenis@academiedetoulouse.onmicrosoft.com::a0362424-a098-4c37-a71d-b810d8618d84" providerId="AD" clId="Web-{AC30EB70-8CA3-4E4C-9C8D-9EF081F56E67}" dt="2021-11-23T13:44:05.705" v="4"/>
        <pc:sldMkLst>
          <pc:docMk/>
          <pc:sldMk cId="3214056866" sldId="265"/>
        </pc:sldMkLst>
      </pc:sldChg>
      <pc:sldChg chg="add">
        <pc:chgData name="Jean-Paul Adenis" userId="S::jean-paul.adenis@academiedetoulouse.onmicrosoft.com::a0362424-a098-4c37-a71d-b810d8618d84" providerId="AD" clId="Web-{AC30EB70-8CA3-4E4C-9C8D-9EF081F56E67}" dt="2021-11-23T13:44:20.705" v="5"/>
        <pc:sldMkLst>
          <pc:docMk/>
          <pc:sldMk cId="2385534626" sldId="266"/>
        </pc:sldMkLst>
      </pc:sldChg>
      <pc:sldChg chg="add ord">
        <pc:chgData name="Jean-Paul Adenis" userId="S::jean-paul.adenis@academiedetoulouse.onmicrosoft.com::a0362424-a098-4c37-a71d-b810d8618d84" providerId="AD" clId="Web-{AC30EB70-8CA3-4E4C-9C8D-9EF081F56E67}" dt="2021-11-23T13:45:12.128" v="7"/>
        <pc:sldMkLst>
          <pc:docMk/>
          <pc:sldMk cId="2451130576" sldId="267"/>
        </pc:sldMkLst>
      </pc:sldChg>
      <pc:sldChg chg="add del ord">
        <pc:chgData name="Jean-Paul Adenis" userId="S::jean-paul.adenis@academiedetoulouse.onmicrosoft.com::a0362424-a098-4c37-a71d-b810d8618d84" providerId="AD" clId="Web-{AC30EB70-8CA3-4E4C-9C8D-9EF081F56E67}" dt="2021-11-23T13:46:20.146" v="10"/>
        <pc:sldMkLst>
          <pc:docMk/>
          <pc:sldMk cId="2004787911" sldId="268"/>
        </pc:sldMkLst>
      </pc:sldChg>
      <pc:sldChg chg="add ord">
        <pc:chgData name="Jean-Paul Adenis" userId="S::jean-paul.adenis@academiedetoulouse.onmicrosoft.com::a0362424-a098-4c37-a71d-b810d8618d84" providerId="AD" clId="Web-{AC30EB70-8CA3-4E4C-9C8D-9EF081F56E67}" dt="2021-11-23T14:35:13.241" v="164"/>
        <pc:sldMkLst>
          <pc:docMk/>
          <pc:sldMk cId="3535596385" sldId="272"/>
        </pc:sldMkLst>
      </pc:sldChg>
      <pc:sldChg chg="modSp add ord">
        <pc:chgData name="Jean-Paul Adenis" userId="S::jean-paul.adenis@academiedetoulouse.onmicrosoft.com::a0362424-a098-4c37-a71d-b810d8618d84" providerId="AD" clId="Web-{AC30EB70-8CA3-4E4C-9C8D-9EF081F56E67}" dt="2021-11-23T14:40:13.405" v="170" actId="20577"/>
        <pc:sldMkLst>
          <pc:docMk/>
          <pc:sldMk cId="157154100" sldId="273"/>
        </pc:sldMkLst>
        <pc:spChg chg="mod">
          <ac:chgData name="Jean-Paul Adenis" userId="S::jean-paul.adenis@academiedetoulouse.onmicrosoft.com::a0362424-a098-4c37-a71d-b810d8618d84" providerId="AD" clId="Web-{AC30EB70-8CA3-4E4C-9C8D-9EF081F56E67}" dt="2021-11-23T14:40:13.405" v="170" actId="20577"/>
          <ac:spMkLst>
            <pc:docMk/>
            <pc:sldMk cId="157154100" sldId="273"/>
            <ac:spMk id="3" creationId="{00000000-0000-0000-0000-000000000000}"/>
          </ac:spMkLst>
        </pc:spChg>
      </pc:sldChg>
    </pc:docChg>
  </pc:docChgLst>
  <pc:docChgLst>
    <pc:chgData name="Philippe le Goanvic" userId="S::philippe.le-goanvic@academiedetoulouse.onmicrosoft.com::dfe10f9d-68d4-4e22-a4d6-6cbac5ccb5c2" providerId="AD" clId="Web-{BCEB3FDE-3C25-3861-003C-09F821F26A4B}"/>
    <pc:docChg chg="sldOrd">
      <pc:chgData name="Philippe le Goanvic" userId="S::philippe.le-goanvic@academiedetoulouse.onmicrosoft.com::dfe10f9d-68d4-4e22-a4d6-6cbac5ccb5c2" providerId="AD" clId="Web-{BCEB3FDE-3C25-3861-003C-09F821F26A4B}" dt="2022-03-25T09:50:09.922" v="0"/>
      <pc:docMkLst>
        <pc:docMk/>
      </pc:docMkLst>
      <pc:sldChg chg="ord">
        <pc:chgData name="Philippe le Goanvic" userId="S::philippe.le-goanvic@academiedetoulouse.onmicrosoft.com::dfe10f9d-68d4-4e22-a4d6-6cbac5ccb5c2" providerId="AD" clId="Web-{BCEB3FDE-3C25-3861-003C-09F821F26A4B}" dt="2022-03-25T09:50:09.922" v="0"/>
        <pc:sldMkLst>
          <pc:docMk/>
          <pc:sldMk cId="3862057024" sldId="278"/>
        </pc:sldMkLst>
      </pc:sldChg>
    </pc:docChg>
  </pc:docChgLst>
  <pc:docChgLst>
    <pc:chgData name="Patrick Boy" userId="S::patrick.boy@academiedetoulouse.onmicrosoft.com::c4c6018c-a2a6-4417-a8ff-3acce4b866c5" providerId="AD" clId="Web-{27FB4D1E-75AF-4850-A6D9-FF0E9E0B4A5F}"/>
    <pc:docChg chg="modSld">
      <pc:chgData name="Patrick Boy" userId="S::patrick.boy@academiedetoulouse.onmicrosoft.com::c4c6018c-a2a6-4417-a8ff-3acce4b866c5" providerId="AD" clId="Web-{27FB4D1E-75AF-4850-A6D9-FF0E9E0B4A5F}" dt="2021-12-07T17:51:31.962" v="16" actId="20577"/>
      <pc:docMkLst>
        <pc:docMk/>
      </pc:docMkLst>
      <pc:sldChg chg="addSp delSp modSp">
        <pc:chgData name="Patrick Boy" userId="S::patrick.boy@academiedetoulouse.onmicrosoft.com::c4c6018c-a2a6-4417-a8ff-3acce4b866c5" providerId="AD" clId="Web-{27FB4D1E-75AF-4850-A6D9-FF0E9E0B4A5F}" dt="2021-12-07T17:48:30.927" v="3" actId="1076"/>
        <pc:sldMkLst>
          <pc:docMk/>
          <pc:sldMk cId="80578195" sldId="276"/>
        </pc:sldMkLst>
        <pc:spChg chg="add del">
          <ac:chgData name="Patrick Boy" userId="S::patrick.boy@academiedetoulouse.onmicrosoft.com::c4c6018c-a2a6-4417-a8ff-3acce4b866c5" providerId="AD" clId="Web-{27FB4D1E-75AF-4850-A6D9-FF0E9E0B4A5F}" dt="2021-12-07T17:48:27.833" v="2"/>
          <ac:spMkLst>
            <pc:docMk/>
            <pc:sldMk cId="80578195" sldId="276"/>
            <ac:spMk id="11" creationId="{F7737DF6-24AA-442E-8FF2-DB1E7F0CC02A}"/>
          </ac:spMkLst>
        </pc:spChg>
        <pc:picChg chg="mod">
          <ac:chgData name="Patrick Boy" userId="S::patrick.boy@academiedetoulouse.onmicrosoft.com::c4c6018c-a2a6-4417-a8ff-3acce4b866c5" providerId="AD" clId="Web-{27FB4D1E-75AF-4850-A6D9-FF0E9E0B4A5F}" dt="2021-12-07T17:48:30.927" v="3" actId="1076"/>
          <ac:picMkLst>
            <pc:docMk/>
            <pc:sldMk cId="80578195" sldId="276"/>
            <ac:picMk id="9" creationId="{8F8E84EB-8D1B-4FE3-ABD9-082E6B33087D}"/>
          </ac:picMkLst>
        </pc:picChg>
      </pc:sldChg>
      <pc:sldChg chg="modSp">
        <pc:chgData name="Patrick Boy" userId="S::patrick.boy@academiedetoulouse.onmicrosoft.com::c4c6018c-a2a6-4417-a8ff-3acce4b866c5" providerId="AD" clId="Web-{27FB4D1E-75AF-4850-A6D9-FF0E9E0B4A5F}" dt="2021-12-07T17:50:40.617" v="7" actId="20577"/>
        <pc:sldMkLst>
          <pc:docMk/>
          <pc:sldMk cId="1059745064" sldId="280"/>
        </pc:sldMkLst>
        <pc:spChg chg="mod">
          <ac:chgData name="Patrick Boy" userId="S::patrick.boy@academiedetoulouse.onmicrosoft.com::c4c6018c-a2a6-4417-a8ff-3acce4b866c5" providerId="AD" clId="Web-{27FB4D1E-75AF-4850-A6D9-FF0E9E0B4A5F}" dt="2021-12-07T17:50:40.617" v="7" actId="20577"/>
          <ac:spMkLst>
            <pc:docMk/>
            <pc:sldMk cId="1059745064" sldId="280"/>
            <ac:spMk id="3" creationId="{6FEC43AD-F9D0-4FA9-A482-9A08A592BB4D}"/>
          </ac:spMkLst>
        </pc:spChg>
      </pc:sldChg>
      <pc:sldChg chg="modSp">
        <pc:chgData name="Patrick Boy" userId="S::patrick.boy@academiedetoulouse.onmicrosoft.com::c4c6018c-a2a6-4417-a8ff-3acce4b866c5" providerId="AD" clId="Web-{27FB4D1E-75AF-4850-A6D9-FF0E9E0B4A5F}" dt="2021-12-07T17:51:31.962" v="16" actId="20577"/>
        <pc:sldMkLst>
          <pc:docMk/>
          <pc:sldMk cId="2200579453" sldId="283"/>
        </pc:sldMkLst>
        <pc:spChg chg="mod">
          <ac:chgData name="Patrick Boy" userId="S::patrick.boy@academiedetoulouse.onmicrosoft.com::c4c6018c-a2a6-4417-a8ff-3acce4b866c5" providerId="AD" clId="Web-{27FB4D1E-75AF-4850-A6D9-FF0E9E0B4A5F}" dt="2021-12-07T17:51:31.962" v="16" actId="20577"/>
          <ac:spMkLst>
            <pc:docMk/>
            <pc:sldMk cId="2200579453" sldId="283"/>
            <ac:spMk id="3" creationId="{6FEC43AD-F9D0-4FA9-A482-9A08A592BB4D}"/>
          </ac:spMkLst>
        </pc:spChg>
      </pc:sldChg>
    </pc:docChg>
  </pc:docChgLst>
  <pc:docChgLst>
    <pc:chgData name="Philippe le Goanvic" userId="S::philippe.le-goanvic@academiedetoulouse.onmicrosoft.com::dfe10f9d-68d4-4e22-a4d6-6cbac5ccb5c2" providerId="AD" clId="Web-{E5EFA503-119A-B67B-85FF-7EBA505B011F}"/>
    <pc:docChg chg="modSld">
      <pc:chgData name="Philippe le Goanvic" userId="S::philippe.le-goanvic@academiedetoulouse.onmicrosoft.com::dfe10f9d-68d4-4e22-a4d6-6cbac5ccb5c2" providerId="AD" clId="Web-{E5EFA503-119A-B67B-85FF-7EBA505B011F}" dt="2022-03-11T13:28:24.357" v="41" actId="20577"/>
      <pc:docMkLst>
        <pc:docMk/>
      </pc:docMkLst>
      <pc:sldChg chg="modSp">
        <pc:chgData name="Philippe le Goanvic" userId="S::philippe.le-goanvic@academiedetoulouse.onmicrosoft.com::dfe10f9d-68d4-4e22-a4d6-6cbac5ccb5c2" providerId="AD" clId="Web-{E5EFA503-119A-B67B-85FF-7EBA505B011F}" dt="2022-03-11T13:28:24.357" v="41" actId="20577"/>
        <pc:sldMkLst>
          <pc:docMk/>
          <pc:sldMk cId="1563033050" sldId="258"/>
        </pc:sldMkLst>
        <pc:spChg chg="mod">
          <ac:chgData name="Philippe le Goanvic" userId="S::philippe.le-goanvic@academiedetoulouse.onmicrosoft.com::dfe10f9d-68d4-4e22-a4d6-6cbac5ccb5c2" providerId="AD" clId="Web-{E5EFA503-119A-B67B-85FF-7EBA505B011F}" dt="2022-03-11T13:27:37.996" v="37" actId="20577"/>
          <ac:spMkLst>
            <pc:docMk/>
            <pc:sldMk cId="1563033050" sldId="258"/>
            <ac:spMk id="3" creationId="{2F183FF3-DFC6-43D8-9D7C-99AED958780C}"/>
          </ac:spMkLst>
        </pc:spChg>
        <pc:spChg chg="mod">
          <ac:chgData name="Philippe le Goanvic" userId="S::philippe.le-goanvic@academiedetoulouse.onmicrosoft.com::dfe10f9d-68d4-4e22-a4d6-6cbac5ccb5c2" providerId="AD" clId="Web-{E5EFA503-119A-B67B-85FF-7EBA505B011F}" dt="2022-03-11T13:28:24.357" v="41" actId="20577"/>
          <ac:spMkLst>
            <pc:docMk/>
            <pc:sldMk cId="1563033050" sldId="258"/>
            <ac:spMk id="8" creationId="{E4A04B66-561D-4EF5-ACAA-D0200D4D90BF}"/>
          </ac:spMkLst>
        </pc:spChg>
      </pc:sldChg>
      <pc:sldChg chg="addSp delSp">
        <pc:chgData name="Philippe le Goanvic" userId="S::philippe.le-goanvic@academiedetoulouse.onmicrosoft.com::dfe10f9d-68d4-4e22-a4d6-6cbac5ccb5c2" providerId="AD" clId="Web-{E5EFA503-119A-B67B-85FF-7EBA505B011F}" dt="2022-03-11T13:25:11.869" v="18"/>
        <pc:sldMkLst>
          <pc:docMk/>
          <pc:sldMk cId="2948852819" sldId="301"/>
        </pc:sldMkLst>
        <pc:spChg chg="del">
          <ac:chgData name="Philippe le Goanvic" userId="S::philippe.le-goanvic@academiedetoulouse.onmicrosoft.com::dfe10f9d-68d4-4e22-a4d6-6cbac5ccb5c2" providerId="AD" clId="Web-{E5EFA503-119A-B67B-85FF-7EBA505B011F}" dt="2022-03-11T13:25:09.900" v="17"/>
          <ac:spMkLst>
            <pc:docMk/>
            <pc:sldMk cId="2948852819" sldId="301"/>
            <ac:spMk id="5" creationId="{1E5EE64B-EF83-4AD3-B571-0961E9F19C84}"/>
          </ac:spMkLst>
        </pc:spChg>
        <pc:spChg chg="add">
          <ac:chgData name="Philippe le Goanvic" userId="S::philippe.le-goanvic@academiedetoulouse.onmicrosoft.com::dfe10f9d-68d4-4e22-a4d6-6cbac5ccb5c2" providerId="AD" clId="Web-{E5EFA503-119A-B67B-85FF-7EBA505B011F}" dt="2022-03-11T13:25:11.869" v="18"/>
          <ac:spMkLst>
            <pc:docMk/>
            <pc:sldMk cId="2948852819" sldId="301"/>
            <ac:spMk id="7" creationId="{9DB3E952-2FF5-4378-96B7-E53DF88854C7}"/>
          </ac:spMkLst>
        </pc:spChg>
      </pc:sldChg>
      <pc:sldChg chg="modSp">
        <pc:chgData name="Philippe le Goanvic" userId="S::philippe.le-goanvic@academiedetoulouse.onmicrosoft.com::dfe10f9d-68d4-4e22-a4d6-6cbac5ccb5c2" providerId="AD" clId="Web-{E5EFA503-119A-B67B-85FF-7EBA505B011F}" dt="2022-03-11T13:24:00.102" v="16" actId="14100"/>
        <pc:sldMkLst>
          <pc:docMk/>
          <pc:sldMk cId="3096185223" sldId="305"/>
        </pc:sldMkLst>
        <pc:spChg chg="mod">
          <ac:chgData name="Philippe le Goanvic" userId="S::philippe.le-goanvic@academiedetoulouse.onmicrosoft.com::dfe10f9d-68d4-4e22-a4d6-6cbac5ccb5c2" providerId="AD" clId="Web-{E5EFA503-119A-B67B-85FF-7EBA505B011F}" dt="2022-03-11T13:24:00.102" v="16" actId="14100"/>
          <ac:spMkLst>
            <pc:docMk/>
            <pc:sldMk cId="3096185223" sldId="305"/>
            <ac:spMk id="3" creationId="{6FEC43AD-F9D0-4FA9-A482-9A08A592BB4D}"/>
          </ac:spMkLst>
        </pc:spChg>
        <pc:spChg chg="mod">
          <ac:chgData name="Philippe le Goanvic" userId="S::philippe.le-goanvic@academiedetoulouse.onmicrosoft.com::dfe10f9d-68d4-4e22-a4d6-6cbac5ccb5c2" providerId="AD" clId="Web-{E5EFA503-119A-B67B-85FF-7EBA505B011F}" dt="2022-03-11T13:23:56.727" v="15" actId="1076"/>
          <ac:spMkLst>
            <pc:docMk/>
            <pc:sldMk cId="3096185223" sldId="305"/>
            <ac:spMk id="5" creationId="{07B9B4BA-7928-4593-8030-F91499D7B38B}"/>
          </ac:spMkLst>
        </pc:spChg>
      </pc:sldChg>
    </pc:docChg>
  </pc:docChgLst>
  <pc:docChgLst>
    <pc:chgData name="Patrick Boy" userId="S::patrick.boy@academiedetoulouse.onmicrosoft.com::c4c6018c-a2a6-4417-a8ff-3acce4b866c5" providerId="AD" clId="Web-{88E4DFBF-7A62-0CB7-6E65-9A2F77476911}"/>
    <pc:docChg chg="modSld">
      <pc:chgData name="Patrick Boy" userId="S::patrick.boy@academiedetoulouse.onmicrosoft.com::c4c6018c-a2a6-4417-a8ff-3acce4b866c5" providerId="AD" clId="Web-{88E4DFBF-7A62-0CB7-6E65-9A2F77476911}" dt="2022-03-12T14:11:56.303" v="118"/>
      <pc:docMkLst>
        <pc:docMk/>
      </pc:docMkLst>
      <pc:sldChg chg="addSp delSp modSp">
        <pc:chgData name="Patrick Boy" userId="S::patrick.boy@academiedetoulouse.onmicrosoft.com::c4c6018c-a2a6-4417-a8ff-3acce4b866c5" providerId="AD" clId="Web-{88E4DFBF-7A62-0CB7-6E65-9A2F77476911}" dt="2022-03-12T14:05:12.154" v="88" actId="20577"/>
        <pc:sldMkLst>
          <pc:docMk/>
          <pc:sldMk cId="1219136028" sldId="277"/>
        </pc:sldMkLst>
        <pc:spChg chg="mod">
          <ac:chgData name="Patrick Boy" userId="S::patrick.boy@academiedetoulouse.onmicrosoft.com::c4c6018c-a2a6-4417-a8ff-3acce4b866c5" providerId="AD" clId="Web-{88E4DFBF-7A62-0CB7-6E65-9A2F77476911}" dt="2022-03-12T14:05:12.154" v="88" actId="20577"/>
          <ac:spMkLst>
            <pc:docMk/>
            <pc:sldMk cId="1219136028" sldId="277"/>
            <ac:spMk id="9" creationId="{E35F2E3F-64BC-4C62-B94E-11C1AFA0A8D0}"/>
          </ac:spMkLst>
        </pc:spChg>
        <pc:picChg chg="add del mod">
          <ac:chgData name="Patrick Boy" userId="S::patrick.boy@academiedetoulouse.onmicrosoft.com::c4c6018c-a2a6-4417-a8ff-3acce4b866c5" providerId="AD" clId="Web-{88E4DFBF-7A62-0CB7-6E65-9A2F77476911}" dt="2022-03-12T14:01:52.947" v="44"/>
          <ac:picMkLst>
            <pc:docMk/>
            <pc:sldMk cId="1219136028" sldId="277"/>
            <ac:picMk id="4" creationId="{3E7A0FF1-96B5-459A-BF08-357ADBF8E90B}"/>
          </ac:picMkLst>
        </pc:picChg>
        <pc:picChg chg="add mod">
          <ac:chgData name="Patrick Boy" userId="S::patrick.boy@academiedetoulouse.onmicrosoft.com::c4c6018c-a2a6-4417-a8ff-3acce4b866c5" providerId="AD" clId="Web-{88E4DFBF-7A62-0CB7-6E65-9A2F77476911}" dt="2022-03-12T14:04:41.731" v="78" actId="1076"/>
          <ac:picMkLst>
            <pc:docMk/>
            <pc:sldMk cId="1219136028" sldId="277"/>
            <ac:picMk id="7" creationId="{13C0D90C-BBE7-45E3-80FD-96E3BEC8191B}"/>
          </ac:picMkLst>
        </pc:picChg>
      </pc:sldChg>
      <pc:sldChg chg="addSp modSp">
        <pc:chgData name="Patrick Boy" userId="S::patrick.boy@academiedetoulouse.onmicrosoft.com::c4c6018c-a2a6-4417-a8ff-3acce4b866c5" providerId="AD" clId="Web-{88E4DFBF-7A62-0CB7-6E65-9A2F77476911}" dt="2022-03-12T14:03:39.933" v="60" actId="20577"/>
        <pc:sldMkLst>
          <pc:docMk/>
          <pc:sldMk cId="3862057024" sldId="278"/>
        </pc:sldMkLst>
        <pc:spChg chg="mod">
          <ac:chgData name="Patrick Boy" userId="S::patrick.boy@academiedetoulouse.onmicrosoft.com::c4c6018c-a2a6-4417-a8ff-3acce4b866c5" providerId="AD" clId="Web-{88E4DFBF-7A62-0CB7-6E65-9A2F77476911}" dt="2022-03-12T14:03:39.933" v="60" actId="20577"/>
          <ac:spMkLst>
            <pc:docMk/>
            <pc:sldMk cId="3862057024" sldId="278"/>
            <ac:spMk id="3" creationId="{6FEC43AD-F9D0-4FA9-A482-9A08A592BB4D}"/>
          </ac:spMkLst>
        </pc:spChg>
        <pc:picChg chg="add mod">
          <ac:chgData name="Patrick Boy" userId="S::patrick.boy@academiedetoulouse.onmicrosoft.com::c4c6018c-a2a6-4417-a8ff-3acce4b866c5" providerId="AD" clId="Web-{88E4DFBF-7A62-0CB7-6E65-9A2F77476911}" dt="2022-03-12T14:02:59.354" v="48" actId="1076"/>
          <ac:picMkLst>
            <pc:docMk/>
            <pc:sldMk cId="3862057024" sldId="278"/>
            <ac:picMk id="5" creationId="{EDF0E268-5B27-41CB-8562-F8707445BDBC}"/>
          </ac:picMkLst>
        </pc:picChg>
        <pc:picChg chg="add mod">
          <ac:chgData name="Patrick Boy" userId="S::patrick.boy@academiedetoulouse.onmicrosoft.com::c4c6018c-a2a6-4417-a8ff-3acce4b866c5" providerId="AD" clId="Web-{88E4DFBF-7A62-0CB7-6E65-9A2F77476911}" dt="2022-03-12T11:03:19.840" v="14" actId="14100"/>
          <ac:picMkLst>
            <pc:docMk/>
            <pc:sldMk cId="3862057024" sldId="278"/>
            <ac:picMk id="7" creationId="{8D5A5B12-9CD0-4DCA-9711-6A5AD6D60756}"/>
          </ac:picMkLst>
        </pc:picChg>
        <pc:picChg chg="add mod">
          <ac:chgData name="Patrick Boy" userId="S::patrick.boy@academiedetoulouse.onmicrosoft.com::c4c6018c-a2a6-4417-a8ff-3acce4b866c5" providerId="AD" clId="Web-{88E4DFBF-7A62-0CB7-6E65-9A2F77476911}" dt="2022-03-12T14:02:57.182" v="47" actId="1076"/>
          <ac:picMkLst>
            <pc:docMk/>
            <pc:sldMk cId="3862057024" sldId="278"/>
            <ac:picMk id="9" creationId="{3670C733-30AD-4A46-99B0-423A4D4C579F}"/>
          </ac:picMkLst>
        </pc:picChg>
        <pc:picChg chg="add mod">
          <ac:chgData name="Patrick Boy" userId="S::patrick.boy@academiedetoulouse.onmicrosoft.com::c4c6018c-a2a6-4417-a8ff-3acce4b866c5" providerId="AD" clId="Web-{88E4DFBF-7A62-0CB7-6E65-9A2F77476911}" dt="2022-03-12T14:03:13.667" v="51" actId="14100"/>
          <ac:picMkLst>
            <pc:docMk/>
            <pc:sldMk cId="3862057024" sldId="278"/>
            <ac:picMk id="10" creationId="{DD22BE19-A22F-42F6-94A1-253E1AE6469D}"/>
          </ac:picMkLst>
        </pc:picChg>
      </pc:sldChg>
      <pc:sldChg chg="addSp delSp modSp">
        <pc:chgData name="Patrick Boy" userId="S::patrick.boy@academiedetoulouse.onmicrosoft.com::c4c6018c-a2a6-4417-a8ff-3acce4b866c5" providerId="AD" clId="Web-{88E4DFBF-7A62-0CB7-6E65-9A2F77476911}" dt="2022-03-12T14:06:44.703" v="96" actId="1076"/>
        <pc:sldMkLst>
          <pc:docMk/>
          <pc:sldMk cId="1059745064" sldId="280"/>
        </pc:sldMkLst>
        <pc:picChg chg="add del mod">
          <ac:chgData name="Patrick Boy" userId="S::patrick.boy@academiedetoulouse.onmicrosoft.com::c4c6018c-a2a6-4417-a8ff-3acce4b866c5" providerId="AD" clId="Web-{88E4DFBF-7A62-0CB7-6E65-9A2F77476911}" dt="2022-03-12T14:05:22.982" v="89"/>
          <ac:picMkLst>
            <pc:docMk/>
            <pc:sldMk cId="1059745064" sldId="280"/>
            <ac:picMk id="9" creationId="{689DFC8F-0B9D-400D-9CEC-6DF4B2CD662D}"/>
          </ac:picMkLst>
        </pc:picChg>
        <pc:picChg chg="add del mod">
          <ac:chgData name="Patrick Boy" userId="S::patrick.boy@academiedetoulouse.onmicrosoft.com::c4c6018c-a2a6-4417-a8ff-3acce4b866c5" providerId="AD" clId="Web-{88E4DFBF-7A62-0CB7-6E65-9A2F77476911}" dt="2022-03-12T14:05:23.826" v="90"/>
          <ac:picMkLst>
            <pc:docMk/>
            <pc:sldMk cId="1059745064" sldId="280"/>
            <ac:picMk id="10" creationId="{9377A47B-17F0-48EB-B0F9-6E5BB94F29EA}"/>
          </ac:picMkLst>
        </pc:picChg>
        <pc:picChg chg="add del mod">
          <ac:chgData name="Patrick Boy" userId="S::patrick.boy@academiedetoulouse.onmicrosoft.com::c4c6018c-a2a6-4417-a8ff-3acce4b866c5" providerId="AD" clId="Web-{88E4DFBF-7A62-0CB7-6E65-9A2F77476911}" dt="2022-03-12T11:07:14.722" v="31"/>
          <ac:picMkLst>
            <pc:docMk/>
            <pc:sldMk cId="1059745064" sldId="280"/>
            <ac:picMk id="18" creationId="{6E18AF5F-35BF-413C-A5EF-0E98A6576B9F}"/>
          </ac:picMkLst>
        </pc:picChg>
        <pc:picChg chg="add mod">
          <ac:chgData name="Patrick Boy" userId="S::patrick.boy@academiedetoulouse.onmicrosoft.com::c4c6018c-a2a6-4417-a8ff-3acce4b866c5" providerId="AD" clId="Web-{88E4DFBF-7A62-0CB7-6E65-9A2F77476911}" dt="2022-03-12T14:06:44.703" v="96" actId="1076"/>
          <ac:picMkLst>
            <pc:docMk/>
            <pc:sldMk cId="1059745064" sldId="280"/>
            <ac:picMk id="18" creationId="{7E6E8A0B-76D5-4387-905E-74208001461A}"/>
          </ac:picMkLst>
        </pc:picChg>
        <pc:picChg chg="add del mod">
          <ac:chgData name="Patrick Boy" userId="S::patrick.boy@academiedetoulouse.onmicrosoft.com::c4c6018c-a2a6-4417-a8ff-3acce4b866c5" providerId="AD" clId="Web-{88E4DFBF-7A62-0CB7-6E65-9A2F77476911}" dt="2022-03-12T14:05:24.467" v="91"/>
          <ac:picMkLst>
            <pc:docMk/>
            <pc:sldMk cId="1059745064" sldId="280"/>
            <ac:picMk id="19" creationId="{064DD19C-E4B7-4B7A-91B3-880CAFBCC62D}"/>
          </ac:picMkLst>
        </pc:picChg>
      </pc:sldChg>
      <pc:sldChg chg="modSp">
        <pc:chgData name="Patrick Boy" userId="S::patrick.boy@academiedetoulouse.onmicrosoft.com::c4c6018c-a2a6-4417-a8ff-3acce4b866c5" providerId="AD" clId="Web-{88E4DFBF-7A62-0CB7-6E65-9A2F77476911}" dt="2022-03-12T11:08:52.178" v="37" actId="1076"/>
        <pc:sldMkLst>
          <pc:docMk/>
          <pc:sldMk cId="4132919367" sldId="299"/>
        </pc:sldMkLst>
        <pc:picChg chg="mod">
          <ac:chgData name="Patrick Boy" userId="S::patrick.boy@academiedetoulouse.onmicrosoft.com::c4c6018c-a2a6-4417-a8ff-3acce4b866c5" providerId="AD" clId="Web-{88E4DFBF-7A62-0CB7-6E65-9A2F77476911}" dt="2022-03-12T11:08:52.178" v="37" actId="1076"/>
          <ac:picMkLst>
            <pc:docMk/>
            <pc:sldMk cId="4132919367" sldId="299"/>
            <ac:picMk id="12" creationId="{BBD6A5D3-AB9D-4993-A3AF-758386C2F7AE}"/>
          </ac:picMkLst>
        </pc:picChg>
      </pc:sldChg>
      <pc:sldChg chg="addSp modSp">
        <pc:chgData name="Patrick Boy" userId="S::patrick.boy@academiedetoulouse.onmicrosoft.com::c4c6018c-a2a6-4417-a8ff-3acce4b866c5" providerId="AD" clId="Web-{88E4DFBF-7A62-0CB7-6E65-9A2F77476911}" dt="2022-03-12T14:10:56.317" v="114" actId="20577"/>
        <pc:sldMkLst>
          <pc:docMk/>
          <pc:sldMk cId="2609067039" sldId="300"/>
        </pc:sldMkLst>
        <pc:spChg chg="mod">
          <ac:chgData name="Patrick Boy" userId="S::patrick.boy@academiedetoulouse.onmicrosoft.com::c4c6018c-a2a6-4417-a8ff-3acce4b866c5" providerId="AD" clId="Web-{88E4DFBF-7A62-0CB7-6E65-9A2F77476911}" dt="2022-03-12T14:10:56.317" v="114" actId="20577"/>
          <ac:spMkLst>
            <pc:docMk/>
            <pc:sldMk cId="2609067039" sldId="300"/>
            <ac:spMk id="3" creationId="{6FEC43AD-F9D0-4FA9-A482-9A08A592BB4D}"/>
          </ac:spMkLst>
        </pc:spChg>
        <pc:picChg chg="add mod">
          <ac:chgData name="Patrick Boy" userId="S::patrick.boy@academiedetoulouse.onmicrosoft.com::c4c6018c-a2a6-4417-a8ff-3acce4b866c5" providerId="AD" clId="Web-{88E4DFBF-7A62-0CB7-6E65-9A2F77476911}" dt="2022-03-12T14:10:39.004" v="108" actId="1076"/>
          <ac:picMkLst>
            <pc:docMk/>
            <pc:sldMk cId="2609067039" sldId="300"/>
            <ac:picMk id="5" creationId="{7BABEE8A-0BF9-43D8-A994-7522CA8AB420}"/>
          </ac:picMkLst>
        </pc:picChg>
      </pc:sldChg>
      <pc:sldChg chg="addSp modSp">
        <pc:chgData name="Patrick Boy" userId="S::patrick.boy@academiedetoulouse.onmicrosoft.com::c4c6018c-a2a6-4417-a8ff-3acce4b866c5" providerId="AD" clId="Web-{88E4DFBF-7A62-0CB7-6E65-9A2F77476911}" dt="2022-03-12T14:11:56.303" v="118"/>
        <pc:sldMkLst>
          <pc:docMk/>
          <pc:sldMk cId="2948852819" sldId="301"/>
        </pc:sldMkLst>
        <pc:picChg chg="add mod">
          <ac:chgData name="Patrick Boy" userId="S::patrick.boy@academiedetoulouse.onmicrosoft.com::c4c6018c-a2a6-4417-a8ff-3acce4b866c5" providerId="AD" clId="Web-{88E4DFBF-7A62-0CB7-6E65-9A2F77476911}" dt="2022-03-12T14:11:56.303" v="118"/>
          <ac:picMkLst>
            <pc:docMk/>
            <pc:sldMk cId="2948852819" sldId="301"/>
            <ac:picMk id="5" creationId="{46444F3D-A1A1-4393-AED7-90FA850AD5C8}"/>
          </ac:picMkLst>
        </pc:picChg>
      </pc:sldChg>
      <pc:sldChg chg="addSp delSp modSp">
        <pc:chgData name="Patrick Boy" userId="S::patrick.boy@academiedetoulouse.onmicrosoft.com::c4c6018c-a2a6-4417-a8ff-3acce4b866c5" providerId="AD" clId="Web-{88E4DFBF-7A62-0CB7-6E65-9A2F77476911}" dt="2022-03-12T14:09:23.065" v="102" actId="1076"/>
        <pc:sldMkLst>
          <pc:docMk/>
          <pc:sldMk cId="839361248" sldId="304"/>
        </pc:sldMkLst>
        <pc:picChg chg="add del mod">
          <ac:chgData name="Patrick Boy" userId="S::patrick.boy@academiedetoulouse.onmicrosoft.com::c4c6018c-a2a6-4417-a8ff-3acce4b866c5" providerId="AD" clId="Web-{88E4DFBF-7A62-0CB7-6E65-9A2F77476911}" dt="2022-03-12T14:08:43.002" v="98"/>
          <ac:picMkLst>
            <pc:docMk/>
            <pc:sldMk cId="839361248" sldId="304"/>
            <ac:picMk id="8" creationId="{F394D953-D554-4C12-9717-755CA289A8A1}"/>
          </ac:picMkLst>
        </pc:picChg>
        <pc:picChg chg="add mod">
          <ac:chgData name="Patrick Boy" userId="S::patrick.boy@academiedetoulouse.onmicrosoft.com::c4c6018c-a2a6-4417-a8ff-3acce4b866c5" providerId="AD" clId="Web-{88E4DFBF-7A62-0CB7-6E65-9A2F77476911}" dt="2022-03-12T14:09:23.065" v="102" actId="1076"/>
          <ac:picMkLst>
            <pc:docMk/>
            <pc:sldMk cId="839361248" sldId="304"/>
            <ac:picMk id="9" creationId="{6C737596-2BE0-441B-AF97-A2458BD1E1CC}"/>
          </ac:picMkLst>
        </pc:picChg>
      </pc:sldChg>
    </pc:docChg>
  </pc:docChgLst>
  <pc:docChgLst>
    <pc:chgData name="Vincent Murat" userId="S::vincent.murat@academiedetoulouse.onmicrosoft.com::88307fb4-8d0e-4a2b-9bd6-4398e41913a0" providerId="AD" clId="Web-{7DFDDDE4-58CD-3049-109D-494A4CD7D7CC}"/>
    <pc:docChg chg="delSld modSld">
      <pc:chgData name="Vincent Murat" userId="S::vincent.murat@academiedetoulouse.onmicrosoft.com::88307fb4-8d0e-4a2b-9bd6-4398e41913a0" providerId="AD" clId="Web-{7DFDDDE4-58CD-3049-109D-494A4CD7D7CC}" dt="2022-01-12T09:41:28.934" v="62" actId="20577"/>
      <pc:docMkLst>
        <pc:docMk/>
      </pc:docMkLst>
      <pc:sldChg chg="del">
        <pc:chgData name="Vincent Murat" userId="S::vincent.murat@academiedetoulouse.onmicrosoft.com::88307fb4-8d0e-4a2b-9bd6-4398e41913a0" providerId="AD" clId="Web-{7DFDDDE4-58CD-3049-109D-494A4CD7D7CC}" dt="2022-01-12T08:39:03.115" v="5"/>
        <pc:sldMkLst>
          <pc:docMk/>
          <pc:sldMk cId="3238406350" sldId="269"/>
        </pc:sldMkLst>
      </pc:sldChg>
      <pc:sldChg chg="modSp">
        <pc:chgData name="Vincent Murat" userId="S::vincent.murat@academiedetoulouse.onmicrosoft.com::88307fb4-8d0e-4a2b-9bd6-4398e41913a0" providerId="AD" clId="Web-{7DFDDDE4-58CD-3049-109D-494A4CD7D7CC}" dt="2022-01-12T09:12:02.902" v="61" actId="20577"/>
        <pc:sldMkLst>
          <pc:docMk/>
          <pc:sldMk cId="1766996201" sldId="271"/>
        </pc:sldMkLst>
        <pc:spChg chg="mod">
          <ac:chgData name="Vincent Murat" userId="S::vincent.murat@academiedetoulouse.onmicrosoft.com::88307fb4-8d0e-4a2b-9bd6-4398e41913a0" providerId="AD" clId="Web-{7DFDDDE4-58CD-3049-109D-494A4CD7D7CC}" dt="2022-01-12T09:12:02.902" v="61" actId="20577"/>
          <ac:spMkLst>
            <pc:docMk/>
            <pc:sldMk cId="1766996201" sldId="271"/>
            <ac:spMk id="3" creationId="{6FEC43AD-F9D0-4FA9-A482-9A08A592BB4D}"/>
          </ac:spMkLst>
        </pc:spChg>
      </pc:sldChg>
      <pc:sldChg chg="modSp">
        <pc:chgData name="Vincent Murat" userId="S::vincent.murat@academiedetoulouse.onmicrosoft.com::88307fb4-8d0e-4a2b-9bd6-4398e41913a0" providerId="AD" clId="Web-{7DFDDDE4-58CD-3049-109D-494A4CD7D7CC}" dt="2022-01-12T08:20:03.704" v="4" actId="20577"/>
        <pc:sldMkLst>
          <pc:docMk/>
          <pc:sldMk cId="1088374170" sldId="293"/>
        </pc:sldMkLst>
        <pc:spChg chg="mod">
          <ac:chgData name="Vincent Murat" userId="S::vincent.murat@academiedetoulouse.onmicrosoft.com::88307fb4-8d0e-4a2b-9bd6-4398e41913a0" providerId="AD" clId="Web-{7DFDDDE4-58CD-3049-109D-494A4CD7D7CC}" dt="2022-01-12T08:20:03.704" v="4" actId="20577"/>
          <ac:spMkLst>
            <pc:docMk/>
            <pc:sldMk cId="1088374170" sldId="293"/>
            <ac:spMk id="16" creationId="{8148E9C2-2880-436E-9910-C0B928093081}"/>
          </ac:spMkLst>
        </pc:spChg>
      </pc:sldChg>
      <pc:sldChg chg="modSp">
        <pc:chgData name="Vincent Murat" userId="S::vincent.murat@academiedetoulouse.onmicrosoft.com::88307fb4-8d0e-4a2b-9bd6-4398e41913a0" providerId="AD" clId="Web-{7DFDDDE4-58CD-3049-109D-494A4CD7D7CC}" dt="2022-01-12T09:41:28.934" v="62" actId="20577"/>
        <pc:sldMkLst>
          <pc:docMk/>
          <pc:sldMk cId="2141975085" sldId="307"/>
        </pc:sldMkLst>
        <pc:spChg chg="mod">
          <ac:chgData name="Vincent Murat" userId="S::vincent.murat@academiedetoulouse.onmicrosoft.com::88307fb4-8d0e-4a2b-9bd6-4398e41913a0" providerId="AD" clId="Web-{7DFDDDE4-58CD-3049-109D-494A4CD7D7CC}" dt="2022-01-12T09:41:28.934" v="62" actId="20577"/>
          <ac:spMkLst>
            <pc:docMk/>
            <pc:sldMk cId="2141975085" sldId="307"/>
            <ac:spMk id="18" creationId="{FEAB1473-3009-4C33-87FD-93427AEE0A04}"/>
          </ac:spMkLst>
        </pc:spChg>
      </pc:sldChg>
    </pc:docChg>
  </pc:docChgLst>
  <pc:docChgLst>
    <pc:chgData name="Vincent Murat" userId="S::vincent.murat@academiedetoulouse.onmicrosoft.com::88307fb4-8d0e-4a2b-9bd6-4398e41913a0" providerId="AD" clId="Web-{3B7703BF-C57B-8186-33EF-3E84CD7D1EE3}"/>
    <pc:docChg chg="modSld">
      <pc:chgData name="Vincent Murat" userId="S::vincent.murat@academiedetoulouse.onmicrosoft.com::88307fb4-8d0e-4a2b-9bd6-4398e41913a0" providerId="AD" clId="Web-{3B7703BF-C57B-8186-33EF-3E84CD7D1EE3}" dt="2021-12-02T13:03:55.963" v="437" actId="1076"/>
      <pc:docMkLst>
        <pc:docMk/>
      </pc:docMkLst>
      <pc:sldChg chg="addSp delSp modSp">
        <pc:chgData name="Vincent Murat" userId="S::vincent.murat@academiedetoulouse.onmicrosoft.com::88307fb4-8d0e-4a2b-9bd6-4398e41913a0" providerId="AD" clId="Web-{3B7703BF-C57B-8186-33EF-3E84CD7D1EE3}" dt="2021-12-02T13:01:55.397" v="407" actId="1076"/>
        <pc:sldMkLst>
          <pc:docMk/>
          <pc:sldMk cId="2451130576" sldId="267"/>
        </pc:sldMkLst>
        <pc:spChg chg="mod">
          <ac:chgData name="Vincent Murat" userId="S::vincent.murat@academiedetoulouse.onmicrosoft.com::88307fb4-8d0e-4a2b-9bd6-4398e41913a0" providerId="AD" clId="Web-{3B7703BF-C57B-8186-33EF-3E84CD7D1EE3}" dt="2021-12-02T13:01:47.819" v="406" actId="1076"/>
          <ac:spMkLst>
            <pc:docMk/>
            <pc:sldMk cId="2451130576" sldId="267"/>
            <ac:spMk id="2" creationId="{C90C4A9C-ADBE-4FC1-B25E-8F491617B9D6}"/>
          </ac:spMkLst>
        </pc:spChg>
        <pc:picChg chg="add del mod">
          <ac:chgData name="Vincent Murat" userId="S::vincent.murat@academiedetoulouse.onmicrosoft.com::88307fb4-8d0e-4a2b-9bd6-4398e41913a0" providerId="AD" clId="Web-{3B7703BF-C57B-8186-33EF-3E84CD7D1EE3}" dt="2021-12-02T12:53:32.855" v="396"/>
          <ac:picMkLst>
            <pc:docMk/>
            <pc:sldMk cId="2451130576" sldId="267"/>
            <ac:picMk id="3" creationId="{318AAB01-21A3-41CA-913A-A15BA53E7B47}"/>
          </ac:picMkLst>
        </pc:picChg>
        <pc:picChg chg="add mod">
          <ac:chgData name="Vincent Murat" userId="S::vincent.murat@academiedetoulouse.onmicrosoft.com::88307fb4-8d0e-4a2b-9bd6-4398e41913a0" providerId="AD" clId="Web-{3B7703BF-C57B-8186-33EF-3E84CD7D1EE3}" dt="2021-12-02T13:01:55.397" v="407" actId="1076"/>
          <ac:picMkLst>
            <pc:docMk/>
            <pc:sldMk cId="2451130576" sldId="267"/>
            <ac:picMk id="4" creationId="{1D649B1E-8BFD-4754-8013-AC1689DA28EC}"/>
          </ac:picMkLst>
        </pc:picChg>
        <pc:picChg chg="del">
          <ac:chgData name="Vincent Murat" userId="S::vincent.murat@academiedetoulouse.onmicrosoft.com::88307fb4-8d0e-4a2b-9bd6-4398e41913a0" providerId="AD" clId="Web-{3B7703BF-C57B-8186-33EF-3E84CD7D1EE3}" dt="2021-12-02T12:35:51.597" v="359"/>
          <ac:picMkLst>
            <pc:docMk/>
            <pc:sldMk cId="2451130576" sldId="267"/>
            <ac:picMk id="5" creationId="{6E07396A-12F5-4DFF-8670-469FD261452F}"/>
          </ac:picMkLst>
        </pc:picChg>
      </pc:sldChg>
      <pc:sldChg chg="addSp modSp">
        <pc:chgData name="Vincent Murat" userId="S::vincent.murat@academiedetoulouse.onmicrosoft.com::88307fb4-8d0e-4a2b-9bd6-4398e41913a0" providerId="AD" clId="Web-{3B7703BF-C57B-8186-33EF-3E84CD7D1EE3}" dt="2021-12-02T13:03:55.963" v="437" actId="1076"/>
        <pc:sldMkLst>
          <pc:docMk/>
          <pc:sldMk cId="40108705" sldId="268"/>
        </pc:sldMkLst>
        <pc:spChg chg="mod">
          <ac:chgData name="Vincent Murat" userId="S::vincent.murat@academiedetoulouse.onmicrosoft.com::88307fb4-8d0e-4a2b-9bd6-4398e41913a0" providerId="AD" clId="Web-{3B7703BF-C57B-8186-33EF-3E84CD7D1EE3}" dt="2021-12-02T13:03:55.963" v="437" actId="1076"/>
          <ac:spMkLst>
            <pc:docMk/>
            <pc:sldMk cId="40108705" sldId="268"/>
            <ac:spMk id="2" creationId="{C90C4A9C-ADBE-4FC1-B25E-8F491617B9D6}"/>
          </ac:spMkLst>
        </pc:spChg>
        <pc:picChg chg="add mod">
          <ac:chgData name="Vincent Murat" userId="S::vincent.murat@academiedetoulouse.onmicrosoft.com::88307fb4-8d0e-4a2b-9bd6-4398e41913a0" providerId="AD" clId="Web-{3B7703BF-C57B-8186-33EF-3E84CD7D1EE3}" dt="2021-12-02T13:03:50.806" v="436" actId="1076"/>
          <ac:picMkLst>
            <pc:docMk/>
            <pc:sldMk cId="40108705" sldId="268"/>
            <ac:picMk id="3" creationId="{DFBD50F1-F2AA-41F7-83B8-9A541F4F3D2A}"/>
          </ac:picMkLst>
        </pc:picChg>
      </pc:sldChg>
      <pc:sldChg chg="modSp">
        <pc:chgData name="Vincent Murat" userId="S::vincent.murat@academiedetoulouse.onmicrosoft.com::88307fb4-8d0e-4a2b-9bd6-4398e41913a0" providerId="AD" clId="Web-{3B7703BF-C57B-8186-33EF-3E84CD7D1EE3}" dt="2021-12-02T13:03:02.946" v="432" actId="1076"/>
        <pc:sldMkLst>
          <pc:docMk/>
          <pc:sldMk cId="3238406350" sldId="269"/>
        </pc:sldMkLst>
        <pc:spChg chg="mod">
          <ac:chgData name="Vincent Murat" userId="S::vincent.murat@academiedetoulouse.onmicrosoft.com::88307fb4-8d0e-4a2b-9bd6-4398e41913a0" providerId="AD" clId="Web-{3B7703BF-C57B-8186-33EF-3E84CD7D1EE3}" dt="2021-12-02T13:03:02.946" v="432" actId="1076"/>
          <ac:spMkLst>
            <pc:docMk/>
            <pc:sldMk cId="3238406350" sldId="269"/>
            <ac:spMk id="2" creationId="{C90C4A9C-ADBE-4FC1-B25E-8F491617B9D6}"/>
          </ac:spMkLst>
        </pc:spChg>
      </pc:sldChg>
      <pc:sldChg chg="modSp">
        <pc:chgData name="Vincent Murat" userId="S::vincent.murat@academiedetoulouse.onmicrosoft.com::88307fb4-8d0e-4a2b-9bd6-4398e41913a0" providerId="AD" clId="Web-{3B7703BF-C57B-8186-33EF-3E84CD7D1EE3}" dt="2021-12-02T12:33:43.828" v="330"/>
        <pc:sldMkLst>
          <pc:docMk/>
          <pc:sldMk cId="80578195" sldId="276"/>
        </pc:sldMkLst>
        <pc:spChg chg="mod">
          <ac:chgData name="Vincent Murat" userId="S::vincent.murat@academiedetoulouse.onmicrosoft.com::88307fb4-8d0e-4a2b-9bd6-4398e41913a0" providerId="AD" clId="Web-{3B7703BF-C57B-8186-33EF-3E84CD7D1EE3}" dt="2021-12-02T12:33:13.843" v="326" actId="1076"/>
          <ac:spMkLst>
            <pc:docMk/>
            <pc:sldMk cId="80578195" sldId="276"/>
            <ac:spMk id="3" creationId="{9AB59C9C-E858-4721-83DD-50751491613F}"/>
          </ac:spMkLst>
        </pc:spChg>
        <pc:spChg chg="mod">
          <ac:chgData name="Vincent Murat" userId="S::vincent.murat@academiedetoulouse.onmicrosoft.com::88307fb4-8d0e-4a2b-9bd6-4398e41913a0" providerId="AD" clId="Web-{3B7703BF-C57B-8186-33EF-3E84CD7D1EE3}" dt="2021-12-02T12:33:43.828" v="330"/>
          <ac:spMkLst>
            <pc:docMk/>
            <pc:sldMk cId="80578195" sldId="276"/>
            <ac:spMk id="11" creationId="{F7737DF6-24AA-442E-8FF2-DB1E7F0CC02A}"/>
          </ac:spMkLst>
        </pc:spChg>
      </pc:sldChg>
      <pc:sldChg chg="modSp">
        <pc:chgData name="Vincent Murat" userId="S::vincent.murat@academiedetoulouse.onmicrosoft.com::88307fb4-8d0e-4a2b-9bd6-4398e41913a0" providerId="AD" clId="Web-{3B7703BF-C57B-8186-33EF-3E84CD7D1EE3}" dt="2021-12-02T12:32:08.935" v="321" actId="20577"/>
        <pc:sldMkLst>
          <pc:docMk/>
          <pc:sldMk cId="1320805486" sldId="298"/>
        </pc:sldMkLst>
        <pc:spChg chg="mod">
          <ac:chgData name="Vincent Murat" userId="S::vincent.murat@academiedetoulouse.onmicrosoft.com::88307fb4-8d0e-4a2b-9bd6-4398e41913a0" providerId="AD" clId="Web-{3B7703BF-C57B-8186-33EF-3E84CD7D1EE3}" dt="2021-12-02T10:46:26.729" v="318" actId="1076"/>
          <ac:spMkLst>
            <pc:docMk/>
            <pc:sldMk cId="1320805486" sldId="298"/>
            <ac:spMk id="2" creationId="{C90C4A9C-ADBE-4FC1-B25E-8F491617B9D6}"/>
          </ac:spMkLst>
        </pc:spChg>
        <pc:spChg chg="mod">
          <ac:chgData name="Vincent Murat" userId="S::vincent.murat@academiedetoulouse.onmicrosoft.com::88307fb4-8d0e-4a2b-9bd6-4398e41913a0" providerId="AD" clId="Web-{3B7703BF-C57B-8186-33EF-3E84CD7D1EE3}" dt="2021-12-02T12:32:08.935" v="321" actId="20577"/>
          <ac:spMkLst>
            <pc:docMk/>
            <pc:sldMk cId="1320805486" sldId="298"/>
            <ac:spMk id="3" creationId="{BCE519E7-A42B-4FE0-A072-27AFD511A77A}"/>
          </ac:spMkLst>
        </pc:spChg>
      </pc:sldChg>
    </pc:docChg>
  </pc:docChgLst>
  <pc:docChgLst>
    <pc:chgData name="Jean-Paul Adenis" userId="S::jean-paul.adenis@academiedetoulouse.onmicrosoft.com::a0362424-a098-4c37-a71d-b810d8618d84" providerId="AD" clId="Web-{98069016-FE41-4AA2-900D-DDA46DCDD667}"/>
    <pc:docChg chg="modSld">
      <pc:chgData name="Jean-Paul Adenis" userId="S::jean-paul.adenis@academiedetoulouse.onmicrosoft.com::a0362424-a098-4c37-a71d-b810d8618d84" providerId="AD" clId="Web-{98069016-FE41-4AA2-900D-DDA46DCDD667}" dt="2021-12-10T13:52:45.316" v="291" actId="20577"/>
      <pc:docMkLst>
        <pc:docMk/>
      </pc:docMkLst>
      <pc:sldChg chg="modSp">
        <pc:chgData name="Jean-Paul Adenis" userId="S::jean-paul.adenis@academiedetoulouse.onmicrosoft.com::a0362424-a098-4c37-a71d-b810d8618d84" providerId="AD" clId="Web-{98069016-FE41-4AA2-900D-DDA46DCDD667}" dt="2021-12-10T13:19:22.183" v="151" actId="14100"/>
        <pc:sldMkLst>
          <pc:docMk/>
          <pc:sldMk cId="1059745064" sldId="280"/>
        </pc:sldMkLst>
        <pc:spChg chg="mod">
          <ac:chgData name="Jean-Paul Adenis" userId="S::jean-paul.adenis@academiedetoulouse.onmicrosoft.com::a0362424-a098-4c37-a71d-b810d8618d84" providerId="AD" clId="Web-{98069016-FE41-4AA2-900D-DDA46DCDD667}" dt="2021-12-10T13:19:22.183" v="151" actId="14100"/>
          <ac:spMkLst>
            <pc:docMk/>
            <pc:sldMk cId="1059745064" sldId="280"/>
            <ac:spMk id="3" creationId="{6FEC43AD-F9D0-4FA9-A482-9A08A592BB4D}"/>
          </ac:spMkLst>
        </pc:spChg>
        <pc:spChg chg="mod">
          <ac:chgData name="Jean-Paul Adenis" userId="S::jean-paul.adenis@academiedetoulouse.onmicrosoft.com::a0362424-a098-4c37-a71d-b810d8618d84" providerId="AD" clId="Web-{98069016-FE41-4AA2-900D-DDA46DCDD667}" dt="2021-12-10T13:18:40.026" v="150" actId="20577"/>
          <ac:spMkLst>
            <pc:docMk/>
            <pc:sldMk cId="1059745064" sldId="280"/>
            <ac:spMk id="16" creationId="{A8E5048D-9933-4F60-AEFE-91EE48C44492}"/>
          </ac:spMkLst>
        </pc:spChg>
        <pc:picChg chg="mod">
          <ac:chgData name="Jean-Paul Adenis" userId="S::jean-paul.adenis@academiedetoulouse.onmicrosoft.com::a0362424-a098-4c37-a71d-b810d8618d84" providerId="AD" clId="Web-{98069016-FE41-4AA2-900D-DDA46DCDD667}" dt="2021-12-10T13:18:23.119" v="146" actId="1076"/>
          <ac:picMkLst>
            <pc:docMk/>
            <pc:sldMk cId="1059745064" sldId="280"/>
            <ac:picMk id="5" creationId="{B1903267-3914-49B6-AC02-4643ED0520BB}"/>
          </ac:picMkLst>
        </pc:picChg>
      </pc:sldChg>
      <pc:sldChg chg="modSp">
        <pc:chgData name="Jean-Paul Adenis" userId="S::jean-paul.adenis@academiedetoulouse.onmicrosoft.com::a0362424-a098-4c37-a71d-b810d8618d84" providerId="AD" clId="Web-{98069016-FE41-4AA2-900D-DDA46DCDD667}" dt="2021-12-10T13:47:50.138" v="215" actId="20577"/>
        <pc:sldMkLst>
          <pc:docMk/>
          <pc:sldMk cId="897057242" sldId="285"/>
        </pc:sldMkLst>
        <pc:spChg chg="mod">
          <ac:chgData name="Jean-Paul Adenis" userId="S::jean-paul.adenis@academiedetoulouse.onmicrosoft.com::a0362424-a098-4c37-a71d-b810d8618d84" providerId="AD" clId="Web-{98069016-FE41-4AA2-900D-DDA46DCDD667}" dt="2021-12-10T13:47:50.138" v="215" actId="20577"/>
          <ac:spMkLst>
            <pc:docMk/>
            <pc:sldMk cId="897057242" sldId="285"/>
            <ac:spMk id="11" creationId="{9F125A2C-5094-4637-A613-08CC33F3476C}"/>
          </ac:spMkLst>
        </pc:spChg>
      </pc:sldChg>
      <pc:sldChg chg="modSp">
        <pc:chgData name="Jean-Paul Adenis" userId="S::jean-paul.adenis@academiedetoulouse.onmicrosoft.com::a0362424-a098-4c37-a71d-b810d8618d84" providerId="AD" clId="Web-{98069016-FE41-4AA2-900D-DDA46DCDD667}" dt="2021-12-10T13:52:45.316" v="291" actId="20577"/>
        <pc:sldMkLst>
          <pc:docMk/>
          <pc:sldMk cId="2174251955" sldId="297"/>
        </pc:sldMkLst>
        <pc:spChg chg="mod">
          <ac:chgData name="Jean-Paul Adenis" userId="S::jean-paul.adenis@academiedetoulouse.onmicrosoft.com::a0362424-a098-4c37-a71d-b810d8618d84" providerId="AD" clId="Web-{98069016-FE41-4AA2-900D-DDA46DCDD667}" dt="2021-12-10T13:52:45.316" v="291" actId="20577"/>
          <ac:spMkLst>
            <pc:docMk/>
            <pc:sldMk cId="2174251955" sldId="297"/>
            <ac:spMk id="3" creationId="{6FEC43AD-F9D0-4FA9-A482-9A08A592BB4D}"/>
          </ac:spMkLst>
        </pc:spChg>
      </pc:sldChg>
      <pc:sldChg chg="addSp delSp modSp">
        <pc:chgData name="Jean-Paul Adenis" userId="S::jean-paul.adenis@academiedetoulouse.onmicrosoft.com::a0362424-a098-4c37-a71d-b810d8618d84" providerId="AD" clId="Web-{98069016-FE41-4AA2-900D-DDA46DCDD667}" dt="2021-12-10T13:46:23.777" v="211" actId="14100"/>
        <pc:sldMkLst>
          <pc:docMk/>
          <pc:sldMk cId="4132919367" sldId="299"/>
        </pc:sldMkLst>
        <pc:spChg chg="mod">
          <ac:chgData name="Jean-Paul Adenis" userId="S::jean-paul.adenis@academiedetoulouse.onmicrosoft.com::a0362424-a098-4c37-a71d-b810d8618d84" providerId="AD" clId="Web-{98069016-FE41-4AA2-900D-DDA46DCDD667}" dt="2021-12-10T13:20:35.670" v="168" actId="20577"/>
          <ac:spMkLst>
            <pc:docMk/>
            <pc:sldMk cId="4132919367" sldId="299"/>
            <ac:spMk id="2" creationId="{C90C4A9C-ADBE-4FC1-B25E-8F491617B9D6}"/>
          </ac:spMkLst>
        </pc:spChg>
        <pc:spChg chg="mod">
          <ac:chgData name="Jean-Paul Adenis" userId="S::jean-paul.adenis@academiedetoulouse.onmicrosoft.com::a0362424-a098-4c37-a71d-b810d8618d84" providerId="AD" clId="Web-{98069016-FE41-4AA2-900D-DDA46DCDD667}" dt="2021-12-10T13:07:05.493" v="93" actId="20577"/>
          <ac:spMkLst>
            <pc:docMk/>
            <pc:sldMk cId="4132919367" sldId="299"/>
            <ac:spMk id="3" creationId="{6FEC43AD-F9D0-4FA9-A482-9A08A592BB4D}"/>
          </ac:spMkLst>
        </pc:spChg>
        <pc:spChg chg="add">
          <ac:chgData name="Jean-Paul Adenis" userId="S::jean-paul.adenis@academiedetoulouse.onmicrosoft.com::a0362424-a098-4c37-a71d-b810d8618d84" providerId="AD" clId="Web-{98069016-FE41-4AA2-900D-DDA46DCDD667}" dt="2021-12-10T13:40:40.613" v="173"/>
          <ac:spMkLst>
            <pc:docMk/>
            <pc:sldMk cId="4132919367" sldId="299"/>
            <ac:spMk id="4" creationId="{0DE2373D-693A-423F-ADDB-35C0DF99337D}"/>
          </ac:spMkLst>
        </pc:spChg>
        <pc:spChg chg="add mod">
          <ac:chgData name="Jean-Paul Adenis" userId="S::jean-paul.adenis@academiedetoulouse.onmicrosoft.com::a0362424-a098-4c37-a71d-b810d8618d84" providerId="AD" clId="Web-{98069016-FE41-4AA2-900D-DDA46DCDD667}" dt="2021-12-10T13:46:23.777" v="211" actId="14100"/>
          <ac:spMkLst>
            <pc:docMk/>
            <pc:sldMk cId="4132919367" sldId="299"/>
            <ac:spMk id="8" creationId="{E64BA2E6-EB80-4685-BCE1-1632CE7066E1}"/>
          </ac:spMkLst>
        </pc:spChg>
        <pc:spChg chg="add mod">
          <ac:chgData name="Jean-Paul Adenis" userId="S::jean-paul.adenis@academiedetoulouse.onmicrosoft.com::a0362424-a098-4c37-a71d-b810d8618d84" providerId="AD" clId="Web-{98069016-FE41-4AA2-900D-DDA46DCDD667}" dt="2021-12-10T13:20:54.951" v="172" actId="20577"/>
          <ac:spMkLst>
            <pc:docMk/>
            <pc:sldMk cId="4132919367" sldId="299"/>
            <ac:spMk id="10" creationId="{72CFB9E0-5C10-4B13-91A1-975CBDED4052}"/>
          </ac:spMkLst>
        </pc:spChg>
        <pc:spChg chg="add del mod">
          <ac:chgData name="Jean-Paul Adenis" userId="S::jean-paul.adenis@academiedetoulouse.onmicrosoft.com::a0362424-a098-4c37-a71d-b810d8618d84" providerId="AD" clId="Web-{98069016-FE41-4AA2-900D-DDA46DCDD667}" dt="2021-12-10T13:20:22.765" v="167"/>
          <ac:spMkLst>
            <pc:docMk/>
            <pc:sldMk cId="4132919367" sldId="299"/>
            <ac:spMk id="11" creationId="{2C3B0A34-8217-481F-AA02-6822F52DEB2E}"/>
          </ac:spMkLst>
        </pc:spChg>
        <pc:spChg chg="add del mod">
          <ac:chgData name="Jean-Paul Adenis" userId="S::jean-paul.adenis@academiedetoulouse.onmicrosoft.com::a0362424-a098-4c37-a71d-b810d8618d84" providerId="AD" clId="Web-{98069016-FE41-4AA2-900D-DDA46DCDD667}" dt="2021-12-10T13:41:11.801" v="179"/>
          <ac:spMkLst>
            <pc:docMk/>
            <pc:sldMk cId="4132919367" sldId="299"/>
            <ac:spMk id="11" creationId="{489AA61C-8CAF-4C87-9F75-DFB4657D951F}"/>
          </ac:spMkLst>
        </pc:spChg>
        <pc:spChg chg="add del">
          <ac:chgData name="Jean-Paul Adenis" userId="S::jean-paul.adenis@academiedetoulouse.onmicrosoft.com::a0362424-a098-4c37-a71d-b810d8618d84" providerId="AD" clId="Web-{98069016-FE41-4AA2-900D-DDA46DCDD667}" dt="2021-12-10T13:41:08.364" v="177"/>
          <ac:spMkLst>
            <pc:docMk/>
            <pc:sldMk cId="4132919367" sldId="299"/>
            <ac:spMk id="13" creationId="{399879F1-9719-4DDB-BEBF-CF186561AFD4}"/>
          </ac:spMkLst>
        </pc:spChg>
        <pc:picChg chg="del">
          <ac:chgData name="Jean-Paul Adenis" userId="S::jean-paul.adenis@academiedetoulouse.onmicrosoft.com::a0362424-a098-4c37-a71d-b810d8618d84" providerId="AD" clId="Web-{98069016-FE41-4AA2-900D-DDA46DCDD667}" dt="2021-12-10T13:06:28.351" v="83"/>
          <ac:picMkLst>
            <pc:docMk/>
            <pc:sldMk cId="4132919367" sldId="299"/>
            <ac:picMk id="4" creationId="{62B7CEED-18A5-4FC7-88FF-A0147E5A91C3}"/>
          </ac:picMkLst>
        </pc:picChg>
        <pc:picChg chg="mod">
          <ac:chgData name="Jean-Paul Adenis" userId="S::jean-paul.adenis@academiedetoulouse.onmicrosoft.com::a0362424-a098-4c37-a71d-b810d8618d84" providerId="AD" clId="Web-{98069016-FE41-4AA2-900D-DDA46DCDD667}" dt="2021-12-10T13:06:47.727" v="88" actId="1076"/>
          <ac:picMkLst>
            <pc:docMk/>
            <pc:sldMk cId="4132919367" sldId="299"/>
            <ac:picMk id="5" creationId="{B90D1704-CAFF-42C0-9DB1-7F35D530CC08}"/>
          </ac:picMkLst>
        </pc:picChg>
        <pc:picChg chg="mod">
          <ac:chgData name="Jean-Paul Adenis" userId="S::jean-paul.adenis@academiedetoulouse.onmicrosoft.com::a0362424-a098-4c37-a71d-b810d8618d84" providerId="AD" clId="Web-{98069016-FE41-4AA2-900D-DDA46DCDD667}" dt="2021-12-10T12:51:53.079" v="6" actId="1076"/>
          <ac:picMkLst>
            <pc:docMk/>
            <pc:sldMk cId="4132919367" sldId="299"/>
            <ac:picMk id="7" creationId="{60837805-BAAE-4223-9205-6AF487B0C077}"/>
          </ac:picMkLst>
        </pc:picChg>
        <pc:picChg chg="del">
          <ac:chgData name="Jean-Paul Adenis" userId="S::jean-paul.adenis@academiedetoulouse.onmicrosoft.com::a0362424-a098-4c37-a71d-b810d8618d84" providerId="AD" clId="Web-{98069016-FE41-4AA2-900D-DDA46DCDD667}" dt="2021-12-10T13:06:30.445" v="84"/>
          <ac:picMkLst>
            <pc:docMk/>
            <pc:sldMk cId="4132919367" sldId="299"/>
            <ac:picMk id="8" creationId="{B9BC80F7-08E2-48A6-A711-EEA1735893A9}"/>
          </ac:picMkLst>
        </pc:picChg>
        <pc:picChg chg="add mod">
          <ac:chgData name="Jean-Paul Adenis" userId="S::jean-paul.adenis@academiedetoulouse.onmicrosoft.com::a0362424-a098-4c37-a71d-b810d8618d84" providerId="AD" clId="Web-{98069016-FE41-4AA2-900D-DDA46DCDD667}" dt="2021-12-10T13:04:49.896" v="49" actId="14100"/>
          <ac:picMkLst>
            <pc:docMk/>
            <pc:sldMk cId="4132919367" sldId="299"/>
            <ac:picMk id="12" creationId="{BBD6A5D3-AB9D-4993-A3AF-758386C2F7AE}"/>
          </ac:picMkLst>
        </pc:picChg>
        <pc:inkChg chg="add del">
          <ac:chgData name="Jean-Paul Adenis" userId="S::jean-paul.adenis@academiedetoulouse.onmicrosoft.com::a0362424-a098-4c37-a71d-b810d8618d84" providerId="AD" clId="Web-{98069016-FE41-4AA2-900D-DDA46DCDD667}" dt="2021-12-10T13:08:29.807" v="108"/>
          <ac:inkMkLst>
            <pc:docMk/>
            <pc:sldMk cId="4132919367" sldId="299"/>
            <ac:inkMk id="13" creationId="{77EDCC3A-B630-4798-B95B-2BB618136539}"/>
          </ac:inkMkLst>
        </pc:inkChg>
        <pc:inkChg chg="add del">
          <ac:chgData name="Jean-Paul Adenis" userId="S::jean-paul.adenis@academiedetoulouse.onmicrosoft.com::a0362424-a098-4c37-a71d-b810d8618d84" providerId="AD" clId="Web-{98069016-FE41-4AA2-900D-DDA46DCDD667}" dt="2021-12-10T13:08:39.964" v="110"/>
          <ac:inkMkLst>
            <pc:docMk/>
            <pc:sldMk cId="4132919367" sldId="299"/>
            <ac:inkMk id="14" creationId="{27F2102F-F55E-44AB-B0D5-25A3509EADEA}"/>
          </ac:inkMkLst>
        </pc:inkChg>
        <pc:inkChg chg="add del">
          <ac:chgData name="Jean-Paul Adenis" userId="S::jean-paul.adenis@academiedetoulouse.onmicrosoft.com::a0362424-a098-4c37-a71d-b810d8618d84" providerId="AD" clId="Web-{98069016-FE41-4AA2-900D-DDA46DCDD667}" dt="2021-12-10T13:08:56.605" v="112"/>
          <ac:inkMkLst>
            <pc:docMk/>
            <pc:sldMk cId="4132919367" sldId="299"/>
            <ac:inkMk id="15" creationId="{92B20F5B-7BB9-4315-B825-4A17284E9D25}"/>
          </ac:inkMkLst>
        </pc:inkChg>
        <pc:inkChg chg="add del">
          <ac:chgData name="Jean-Paul Adenis" userId="S::jean-paul.adenis@academiedetoulouse.onmicrosoft.com::a0362424-a098-4c37-a71d-b810d8618d84" providerId="AD" clId="Web-{98069016-FE41-4AA2-900D-DDA46DCDD667}" dt="2021-12-10T13:09:19.231" v="115"/>
          <ac:inkMkLst>
            <pc:docMk/>
            <pc:sldMk cId="4132919367" sldId="299"/>
            <ac:inkMk id="17" creationId="{4692AED8-DC68-48DC-B189-189A4B0D5AD5}"/>
          </ac:inkMkLst>
        </pc:inkChg>
        <pc:inkChg chg="add del">
          <ac:chgData name="Jean-Paul Adenis" userId="S::jean-paul.adenis@academiedetoulouse.onmicrosoft.com::a0362424-a098-4c37-a71d-b810d8618d84" providerId="AD" clId="Web-{98069016-FE41-4AA2-900D-DDA46DCDD667}" dt="2021-12-10T13:09:27.153" v="117"/>
          <ac:inkMkLst>
            <pc:docMk/>
            <pc:sldMk cId="4132919367" sldId="299"/>
            <ac:inkMk id="18" creationId="{6E24DE77-D985-4B7E-97D0-3480D8E7CEDA}"/>
          </ac:inkMkLst>
        </pc:inkChg>
        <pc:inkChg chg="add del">
          <ac:chgData name="Jean-Paul Adenis" userId="S::jean-paul.adenis@academiedetoulouse.onmicrosoft.com::a0362424-a098-4c37-a71d-b810d8618d84" providerId="AD" clId="Web-{98069016-FE41-4AA2-900D-DDA46DCDD667}" dt="2021-12-10T13:09:31.168" v="119"/>
          <ac:inkMkLst>
            <pc:docMk/>
            <pc:sldMk cId="4132919367" sldId="299"/>
            <ac:inkMk id="19" creationId="{5F985DD4-BC07-4430-9F0D-64D4992E9CC1}"/>
          </ac:inkMkLst>
        </pc:inkChg>
        <pc:inkChg chg="add del">
          <ac:chgData name="Jean-Paul Adenis" userId="S::jean-paul.adenis@academiedetoulouse.onmicrosoft.com::a0362424-a098-4c37-a71d-b810d8618d84" providerId="AD" clId="Web-{98069016-FE41-4AA2-900D-DDA46DCDD667}" dt="2021-12-10T13:10:04.107" v="121"/>
          <ac:inkMkLst>
            <pc:docMk/>
            <pc:sldMk cId="4132919367" sldId="299"/>
            <ac:inkMk id="20" creationId="{3F2DFA43-6380-449B-A0A0-70EA1392C126}"/>
          </ac:inkMkLst>
        </pc:inkChg>
        <pc:inkChg chg="add del">
          <ac:chgData name="Jean-Paul Adenis" userId="S::jean-paul.adenis@academiedetoulouse.onmicrosoft.com::a0362424-a098-4c37-a71d-b810d8618d84" providerId="AD" clId="Web-{98069016-FE41-4AA2-900D-DDA46DCDD667}" dt="2021-12-10T13:10:16.076" v="123"/>
          <ac:inkMkLst>
            <pc:docMk/>
            <pc:sldMk cId="4132919367" sldId="299"/>
            <ac:inkMk id="21" creationId="{41E70BAA-2A66-4928-B704-1AB32A64FD0C}"/>
          </ac:inkMkLst>
        </pc:inkChg>
        <pc:inkChg chg="add del">
          <ac:chgData name="Jean-Paul Adenis" userId="S::jean-paul.adenis@academiedetoulouse.onmicrosoft.com::a0362424-a098-4c37-a71d-b810d8618d84" providerId="AD" clId="Web-{98069016-FE41-4AA2-900D-DDA46DCDD667}" dt="2021-12-10T13:10:55.608" v="125"/>
          <ac:inkMkLst>
            <pc:docMk/>
            <pc:sldMk cId="4132919367" sldId="299"/>
            <ac:inkMk id="22" creationId="{A6BCCD40-9C3D-4CF1-9ECD-F800940957B7}"/>
          </ac:inkMkLst>
        </pc:inkChg>
        <pc:inkChg chg="add del">
          <ac:chgData name="Jean-Paul Adenis" userId="S::jean-paul.adenis@academiedetoulouse.onmicrosoft.com::a0362424-a098-4c37-a71d-b810d8618d84" providerId="AD" clId="Web-{98069016-FE41-4AA2-900D-DDA46DCDD667}" dt="2021-12-10T13:11:12.327" v="128"/>
          <ac:inkMkLst>
            <pc:docMk/>
            <pc:sldMk cId="4132919367" sldId="299"/>
            <ac:inkMk id="23" creationId="{5436FB38-B491-4135-ABBA-4E37A953516F}"/>
          </ac:inkMkLst>
        </pc:inkChg>
        <pc:cxnChg chg="add del mod">
          <ac:chgData name="Jean-Paul Adenis" userId="S::jean-paul.adenis@academiedetoulouse.onmicrosoft.com::a0362424-a098-4c37-a71d-b810d8618d84" providerId="AD" clId="Web-{98069016-FE41-4AA2-900D-DDA46DCDD667}" dt="2021-12-10T13:44:42.946" v="208"/>
          <ac:cxnSpMkLst>
            <pc:docMk/>
            <pc:sldMk cId="4132919367" sldId="299"/>
            <ac:cxnSpMk id="16" creationId="{E831C13B-BAB4-43F7-89F9-46C68A975D1F}"/>
          </ac:cxnSpMkLst>
        </pc:cxnChg>
        <pc:cxnChg chg="add del mod">
          <ac:chgData name="Jean-Paul Adenis" userId="S::jean-paul.adenis@academiedetoulouse.onmicrosoft.com::a0362424-a098-4c37-a71d-b810d8618d84" providerId="AD" clId="Web-{98069016-FE41-4AA2-900D-DDA46DCDD667}" dt="2021-12-10T13:44:41.712" v="207"/>
          <ac:cxnSpMkLst>
            <pc:docMk/>
            <pc:sldMk cId="4132919367" sldId="299"/>
            <ac:cxnSpMk id="24" creationId="{12DD38F9-4579-4A13-90C7-4CC9F2D87A62}"/>
          </ac:cxnSpMkLst>
        </pc:cxnChg>
      </pc:sldChg>
    </pc:docChg>
  </pc:docChgLst>
  <pc:docChgLst>
    <pc:chgData name="Philippe le Goanvic" userId="S::philippe.le-goanvic@academiedetoulouse.onmicrosoft.com::dfe10f9d-68d4-4e22-a4d6-6cbac5ccb5c2" providerId="AD" clId="Web-{6FD6CFCA-D499-7ACB-7811-25DF66566B56}"/>
    <pc:docChg chg="modSld">
      <pc:chgData name="Philippe le Goanvic" userId="S::philippe.le-goanvic@academiedetoulouse.onmicrosoft.com::dfe10f9d-68d4-4e22-a4d6-6cbac5ccb5c2" providerId="AD" clId="Web-{6FD6CFCA-D499-7ACB-7811-25DF66566B56}" dt="2022-03-11T13:49:46.250" v="59"/>
      <pc:docMkLst>
        <pc:docMk/>
      </pc:docMkLst>
      <pc:sldChg chg="addSp modSp">
        <pc:chgData name="Philippe le Goanvic" userId="S::philippe.le-goanvic@academiedetoulouse.onmicrosoft.com::dfe10f9d-68d4-4e22-a4d6-6cbac5ccb5c2" providerId="AD" clId="Web-{6FD6CFCA-D499-7ACB-7811-25DF66566B56}" dt="2022-03-11T13:49:46.250" v="59"/>
        <pc:sldMkLst>
          <pc:docMk/>
          <pc:sldMk cId="1766996201" sldId="271"/>
        </pc:sldMkLst>
        <pc:spChg chg="mod">
          <ac:chgData name="Philippe le Goanvic" userId="S::philippe.le-goanvic@academiedetoulouse.onmicrosoft.com::dfe10f9d-68d4-4e22-a4d6-6cbac5ccb5c2" providerId="AD" clId="Web-{6FD6CFCA-D499-7ACB-7811-25DF66566B56}" dt="2022-03-11T13:49:24.811" v="55" actId="1076"/>
          <ac:spMkLst>
            <pc:docMk/>
            <pc:sldMk cId="1766996201" sldId="271"/>
            <ac:spMk id="3" creationId="{6FEC43AD-F9D0-4FA9-A482-9A08A592BB4D}"/>
          </ac:spMkLst>
        </pc:spChg>
        <pc:spChg chg="add mod">
          <ac:chgData name="Philippe le Goanvic" userId="S::philippe.le-goanvic@academiedetoulouse.onmicrosoft.com::dfe10f9d-68d4-4e22-a4d6-6cbac5ccb5c2" providerId="AD" clId="Web-{6FD6CFCA-D499-7ACB-7811-25DF66566B56}" dt="2022-03-11T13:49:29.905" v="56" actId="1076"/>
          <ac:spMkLst>
            <pc:docMk/>
            <pc:sldMk cId="1766996201" sldId="271"/>
            <ac:spMk id="5" creationId="{BA470C03-4286-4FD8-986D-493922979CE1}"/>
          </ac:spMkLst>
        </pc:spChg>
        <pc:picChg chg="add">
          <ac:chgData name="Philippe le Goanvic" userId="S::philippe.le-goanvic@academiedetoulouse.onmicrosoft.com::dfe10f9d-68d4-4e22-a4d6-6cbac5ccb5c2" providerId="AD" clId="Web-{6FD6CFCA-D499-7ACB-7811-25DF66566B56}" dt="2022-03-11T13:49:37.452" v="58"/>
          <ac:picMkLst>
            <pc:docMk/>
            <pc:sldMk cId="1766996201" sldId="271"/>
            <ac:picMk id="4" creationId="{831E5224-F9EE-4538-BB65-D6C659D64698}"/>
          </ac:picMkLst>
        </pc:picChg>
        <pc:picChg chg="add">
          <ac:chgData name="Philippe le Goanvic" userId="S::philippe.le-goanvic@academiedetoulouse.onmicrosoft.com::dfe10f9d-68d4-4e22-a4d6-6cbac5ccb5c2" providerId="AD" clId="Web-{6FD6CFCA-D499-7ACB-7811-25DF66566B56}" dt="2022-03-11T13:49:46.250" v="59"/>
          <ac:picMkLst>
            <pc:docMk/>
            <pc:sldMk cId="1766996201" sldId="271"/>
            <ac:picMk id="9" creationId="{B8751FC7-6A98-4210-8110-A37A54430C02}"/>
          </ac:picMkLst>
        </pc:picChg>
      </pc:sldChg>
      <pc:sldChg chg="modSp">
        <pc:chgData name="Philippe le Goanvic" userId="S::philippe.le-goanvic@academiedetoulouse.onmicrosoft.com::dfe10f9d-68d4-4e22-a4d6-6cbac5ccb5c2" providerId="AD" clId="Web-{6FD6CFCA-D499-7ACB-7811-25DF66566B56}" dt="2022-03-11T13:49:34.843" v="57" actId="1076"/>
        <pc:sldMkLst>
          <pc:docMk/>
          <pc:sldMk cId="1219136028" sldId="277"/>
        </pc:sldMkLst>
        <pc:spChg chg="mod">
          <ac:chgData name="Philippe le Goanvic" userId="S::philippe.le-goanvic@academiedetoulouse.onmicrosoft.com::dfe10f9d-68d4-4e22-a4d6-6cbac5ccb5c2" providerId="AD" clId="Web-{6FD6CFCA-D499-7ACB-7811-25DF66566B56}" dt="2022-03-11T13:35:56.819" v="6" actId="14100"/>
          <ac:spMkLst>
            <pc:docMk/>
            <pc:sldMk cId="1219136028" sldId="277"/>
            <ac:spMk id="3" creationId="{6FEC43AD-F9D0-4FA9-A482-9A08A592BB4D}"/>
          </ac:spMkLst>
        </pc:spChg>
        <pc:spChg chg="mod">
          <ac:chgData name="Philippe le Goanvic" userId="S::philippe.le-goanvic@academiedetoulouse.onmicrosoft.com::dfe10f9d-68d4-4e22-a4d6-6cbac5ccb5c2" providerId="AD" clId="Web-{6FD6CFCA-D499-7ACB-7811-25DF66566B56}" dt="2022-03-11T13:35:46.490" v="4" actId="14100"/>
          <ac:spMkLst>
            <pc:docMk/>
            <pc:sldMk cId="1219136028" sldId="277"/>
            <ac:spMk id="9" creationId="{E35F2E3F-64BC-4C62-B94E-11C1AFA0A8D0}"/>
          </ac:spMkLst>
        </pc:spChg>
        <pc:picChg chg="mod">
          <ac:chgData name="Philippe le Goanvic" userId="S::philippe.le-goanvic@academiedetoulouse.onmicrosoft.com::dfe10f9d-68d4-4e22-a4d6-6cbac5ccb5c2" providerId="AD" clId="Web-{6FD6CFCA-D499-7ACB-7811-25DF66566B56}" dt="2022-03-11T13:49:34.843" v="57" actId="1076"/>
          <ac:picMkLst>
            <pc:docMk/>
            <pc:sldMk cId="1219136028" sldId="277"/>
            <ac:picMk id="8" creationId="{2E7A5911-88D7-4FDB-A85D-FCB0C20CD27E}"/>
          </ac:picMkLst>
        </pc:picChg>
      </pc:sldChg>
      <pc:sldChg chg="modSp">
        <pc:chgData name="Philippe le Goanvic" userId="S::philippe.le-goanvic@academiedetoulouse.onmicrosoft.com::dfe10f9d-68d4-4e22-a4d6-6cbac5ccb5c2" providerId="AD" clId="Web-{6FD6CFCA-D499-7ACB-7811-25DF66566B56}" dt="2022-03-11T13:36:26.866" v="16" actId="1076"/>
        <pc:sldMkLst>
          <pc:docMk/>
          <pc:sldMk cId="3862057024" sldId="278"/>
        </pc:sldMkLst>
        <pc:spChg chg="mod">
          <ac:chgData name="Philippe le Goanvic" userId="S::philippe.le-goanvic@academiedetoulouse.onmicrosoft.com::dfe10f9d-68d4-4e22-a4d6-6cbac5ccb5c2" providerId="AD" clId="Web-{6FD6CFCA-D499-7ACB-7811-25DF66566B56}" dt="2022-03-11T13:36:26.866" v="16" actId="1076"/>
          <ac:spMkLst>
            <pc:docMk/>
            <pc:sldMk cId="3862057024" sldId="278"/>
            <ac:spMk id="3" creationId="{6FEC43AD-F9D0-4FA9-A482-9A08A592BB4D}"/>
          </ac:spMkLst>
        </pc:spChg>
      </pc:sldChg>
      <pc:sldChg chg="modSp">
        <pc:chgData name="Philippe le Goanvic" userId="S::philippe.le-goanvic@academiedetoulouse.onmicrosoft.com::dfe10f9d-68d4-4e22-a4d6-6cbac5ccb5c2" providerId="AD" clId="Web-{6FD6CFCA-D499-7ACB-7811-25DF66566B56}" dt="2022-03-11T13:38:04.338" v="23" actId="20577"/>
        <pc:sldMkLst>
          <pc:docMk/>
          <pc:sldMk cId="2609067039" sldId="300"/>
        </pc:sldMkLst>
        <pc:spChg chg="mod">
          <ac:chgData name="Philippe le Goanvic" userId="S::philippe.le-goanvic@academiedetoulouse.onmicrosoft.com::dfe10f9d-68d4-4e22-a4d6-6cbac5ccb5c2" providerId="AD" clId="Web-{6FD6CFCA-D499-7ACB-7811-25DF66566B56}" dt="2022-03-11T13:38:04.338" v="23" actId="20577"/>
          <ac:spMkLst>
            <pc:docMk/>
            <pc:sldMk cId="2609067039" sldId="300"/>
            <ac:spMk id="3" creationId="{6FEC43AD-F9D0-4FA9-A482-9A08A592BB4D}"/>
          </ac:spMkLst>
        </pc:spChg>
      </pc:sldChg>
    </pc:docChg>
  </pc:docChgLst>
  <pc:docChgLst>
    <pc:chgData name="Jacques Montégut" userId="S::jacques.montegut@academiedetoulouse.onmicrosoft.com::8b71781f-3258-4085-b330-932b8817a28d" providerId="AD" clId="Web-{4369253A-8878-4849-8A2B-D40F06F18E1E}"/>
    <pc:docChg chg="modSld">
      <pc:chgData name="Jacques Montégut" userId="S::jacques.montegut@academiedetoulouse.onmicrosoft.com::8b71781f-3258-4085-b330-932b8817a28d" providerId="AD" clId="Web-{4369253A-8878-4849-8A2B-D40F06F18E1E}" dt="2022-01-12T09:41:35.472" v="0" actId="20577"/>
      <pc:docMkLst>
        <pc:docMk/>
      </pc:docMkLst>
      <pc:sldChg chg="modSp">
        <pc:chgData name="Jacques Montégut" userId="S::jacques.montegut@academiedetoulouse.onmicrosoft.com::8b71781f-3258-4085-b330-932b8817a28d" providerId="AD" clId="Web-{4369253A-8878-4849-8A2B-D40F06F18E1E}" dt="2022-01-12T09:41:35.472" v="0" actId="20577"/>
        <pc:sldMkLst>
          <pc:docMk/>
          <pc:sldMk cId="2141975085" sldId="307"/>
        </pc:sldMkLst>
        <pc:spChg chg="mod">
          <ac:chgData name="Jacques Montégut" userId="S::jacques.montegut@academiedetoulouse.onmicrosoft.com::8b71781f-3258-4085-b330-932b8817a28d" providerId="AD" clId="Web-{4369253A-8878-4849-8A2B-D40F06F18E1E}" dt="2022-01-12T09:41:35.472" v="0" actId="20577"/>
          <ac:spMkLst>
            <pc:docMk/>
            <pc:sldMk cId="2141975085" sldId="307"/>
            <ac:spMk id="20" creationId="{CBF8BFA7-735D-44A0-A03A-4E205823FDA0}"/>
          </ac:spMkLst>
        </pc:spChg>
      </pc:sldChg>
    </pc:docChg>
  </pc:docChgLst>
  <pc:docChgLst>
    <pc:chgData name="Arnaud Masselot" userId="S::arnaud.masselot@academiedetoulouse.onmicrosoft.com::395da943-f42b-4ff9-88a7-26f257e64acd" providerId="AD" clId="Web-{601F5587-2E54-412B-9348-DAC3FAB1C416}"/>
    <pc:docChg chg="modSld">
      <pc:chgData name="Arnaud Masselot" userId="S::arnaud.masselot@academiedetoulouse.onmicrosoft.com::395da943-f42b-4ff9-88a7-26f257e64acd" providerId="AD" clId="Web-{601F5587-2E54-412B-9348-DAC3FAB1C416}" dt="2021-12-16T09:26:45.022" v="10" actId="20577"/>
      <pc:docMkLst>
        <pc:docMk/>
      </pc:docMkLst>
      <pc:sldChg chg="modSp">
        <pc:chgData name="Arnaud Masselot" userId="S::arnaud.masselot@academiedetoulouse.onmicrosoft.com::395da943-f42b-4ff9-88a7-26f257e64acd" providerId="AD" clId="Web-{601F5587-2E54-412B-9348-DAC3FAB1C416}" dt="2021-12-16T09:26:45.022" v="10" actId="20577"/>
        <pc:sldMkLst>
          <pc:docMk/>
          <pc:sldMk cId="3918212920" sldId="260"/>
        </pc:sldMkLst>
        <pc:spChg chg="mod">
          <ac:chgData name="Arnaud Masselot" userId="S::arnaud.masselot@academiedetoulouse.onmicrosoft.com::395da943-f42b-4ff9-88a7-26f257e64acd" providerId="AD" clId="Web-{601F5587-2E54-412B-9348-DAC3FAB1C416}" dt="2021-12-16T09:26:45.022" v="10" actId="20577"/>
          <ac:spMkLst>
            <pc:docMk/>
            <pc:sldMk cId="3918212920" sldId="260"/>
            <ac:spMk id="16" creationId="{8148E9C2-2880-436E-9910-C0B928093081}"/>
          </ac:spMkLst>
        </pc:spChg>
      </pc:sldChg>
    </pc:docChg>
  </pc:docChgLst>
  <pc:docChgLst>
    <pc:chgData name="Philippe le Goanvic" userId="S::philippe.le-goanvic@academiedetoulouse.onmicrosoft.com::dfe10f9d-68d4-4e22-a4d6-6cbac5ccb5c2" providerId="AD" clId="Web-{7CE301E7-9F69-CE60-8C40-DB9A1B173D0A}"/>
    <pc:docChg chg="modSld">
      <pc:chgData name="Philippe le Goanvic" userId="S::philippe.le-goanvic@academiedetoulouse.onmicrosoft.com::dfe10f9d-68d4-4e22-a4d6-6cbac5ccb5c2" providerId="AD" clId="Web-{7CE301E7-9F69-CE60-8C40-DB9A1B173D0A}" dt="2022-02-16T07:31:02.027" v="1" actId="20577"/>
      <pc:docMkLst>
        <pc:docMk/>
      </pc:docMkLst>
      <pc:sldChg chg="modSp">
        <pc:chgData name="Philippe le Goanvic" userId="S::philippe.le-goanvic@academiedetoulouse.onmicrosoft.com::dfe10f9d-68d4-4e22-a4d6-6cbac5ccb5c2" providerId="AD" clId="Web-{7CE301E7-9F69-CE60-8C40-DB9A1B173D0A}" dt="2022-02-16T07:31:02.027" v="1" actId="20577"/>
        <pc:sldMkLst>
          <pc:docMk/>
          <pc:sldMk cId="3862057024" sldId="278"/>
        </pc:sldMkLst>
        <pc:spChg chg="mod">
          <ac:chgData name="Philippe le Goanvic" userId="S::philippe.le-goanvic@academiedetoulouse.onmicrosoft.com::dfe10f9d-68d4-4e22-a4d6-6cbac5ccb5c2" providerId="AD" clId="Web-{7CE301E7-9F69-CE60-8C40-DB9A1B173D0A}" dt="2022-02-16T07:31:02.027" v="1" actId="20577"/>
          <ac:spMkLst>
            <pc:docMk/>
            <pc:sldMk cId="3862057024" sldId="278"/>
            <ac:spMk id="3" creationId="{6FEC43AD-F9D0-4FA9-A482-9A08A592BB4D}"/>
          </ac:spMkLst>
        </pc:spChg>
      </pc:sldChg>
    </pc:docChg>
  </pc:docChgLst>
  <pc:docChgLst>
    <pc:chgData name="Philippe le Goanvic" userId="S::philippe.le-goanvic@academiedetoulouse.onmicrosoft.com::dfe10f9d-68d4-4e22-a4d6-6cbac5ccb5c2" providerId="AD" clId="Web-{05899777-B1AF-4336-2488-7EB637670C8B}"/>
    <pc:docChg chg="modSld">
      <pc:chgData name="Philippe le Goanvic" userId="S::philippe.le-goanvic@academiedetoulouse.onmicrosoft.com::dfe10f9d-68d4-4e22-a4d6-6cbac5ccb5c2" providerId="AD" clId="Web-{05899777-B1AF-4336-2488-7EB637670C8B}" dt="2022-01-03T10:04:26.818" v="246" actId="20577"/>
      <pc:docMkLst>
        <pc:docMk/>
      </pc:docMkLst>
      <pc:sldChg chg="modSp">
        <pc:chgData name="Philippe le Goanvic" userId="S::philippe.le-goanvic@academiedetoulouse.onmicrosoft.com::dfe10f9d-68d4-4e22-a4d6-6cbac5ccb5c2" providerId="AD" clId="Web-{05899777-B1AF-4336-2488-7EB637670C8B}" dt="2022-01-03T09:50:13.363" v="1" actId="1076"/>
        <pc:sldMkLst>
          <pc:docMk/>
          <pc:sldMk cId="40108705" sldId="268"/>
        </pc:sldMkLst>
        <pc:picChg chg="mod">
          <ac:chgData name="Philippe le Goanvic" userId="S::philippe.le-goanvic@academiedetoulouse.onmicrosoft.com::dfe10f9d-68d4-4e22-a4d6-6cbac5ccb5c2" providerId="AD" clId="Web-{05899777-B1AF-4336-2488-7EB637670C8B}" dt="2022-01-03T09:50:13.363" v="1" actId="1076"/>
          <ac:picMkLst>
            <pc:docMk/>
            <pc:sldMk cId="40108705" sldId="268"/>
            <ac:picMk id="10" creationId="{3184199C-76C3-419D-A675-9794A26C404E}"/>
          </ac:picMkLst>
        </pc:picChg>
      </pc:sldChg>
      <pc:sldChg chg="modSp">
        <pc:chgData name="Philippe le Goanvic" userId="S::philippe.le-goanvic@academiedetoulouse.onmicrosoft.com::dfe10f9d-68d4-4e22-a4d6-6cbac5ccb5c2" providerId="AD" clId="Web-{05899777-B1AF-4336-2488-7EB637670C8B}" dt="2022-01-03T10:04:26.818" v="246" actId="20577"/>
        <pc:sldMkLst>
          <pc:docMk/>
          <pc:sldMk cId="160099587" sldId="270"/>
        </pc:sldMkLst>
        <pc:spChg chg="mod">
          <ac:chgData name="Philippe le Goanvic" userId="S::philippe.le-goanvic@academiedetoulouse.onmicrosoft.com::dfe10f9d-68d4-4e22-a4d6-6cbac5ccb5c2" providerId="AD" clId="Web-{05899777-B1AF-4336-2488-7EB637670C8B}" dt="2022-01-03T10:04:26.818" v="246" actId="20577"/>
          <ac:spMkLst>
            <pc:docMk/>
            <pc:sldMk cId="160099587" sldId="270"/>
            <ac:spMk id="3" creationId="{FD296AB6-0682-4BD1-B6AF-0658D4491F57}"/>
          </ac:spMkLst>
        </pc:spChg>
      </pc:sldChg>
    </pc:docChg>
  </pc:docChgLst>
  <pc:docChgLst>
    <pc:chgData name="Patrick Boy" userId="S::patrick.boy@academiedetoulouse.onmicrosoft.com::c4c6018c-a2a6-4417-a8ff-3acce4b866c5" providerId="AD" clId="Web-{4D950137-F56A-4B80-90BF-40CCFD134294}"/>
    <pc:docChg chg="modSld">
      <pc:chgData name="Patrick Boy" userId="S::patrick.boy@academiedetoulouse.onmicrosoft.com::c4c6018c-a2a6-4417-a8ff-3acce4b866c5" providerId="AD" clId="Web-{4D950137-F56A-4B80-90BF-40CCFD134294}" dt="2022-03-25T15:27:00.726" v="176" actId="1076"/>
      <pc:docMkLst>
        <pc:docMk/>
      </pc:docMkLst>
      <pc:sldChg chg="addSp delSp modSp">
        <pc:chgData name="Patrick Boy" userId="S::patrick.boy@academiedetoulouse.onmicrosoft.com::c4c6018c-a2a6-4417-a8ff-3acce4b866c5" providerId="AD" clId="Web-{4D950137-F56A-4B80-90BF-40CCFD134294}" dt="2022-03-25T15:15:29.051" v="27"/>
        <pc:sldMkLst>
          <pc:docMk/>
          <pc:sldMk cId="2354996093" sldId="256"/>
        </pc:sldMkLst>
        <pc:spChg chg="mod">
          <ac:chgData name="Patrick Boy" userId="S::patrick.boy@academiedetoulouse.onmicrosoft.com::c4c6018c-a2a6-4417-a8ff-3acce4b866c5" providerId="AD" clId="Web-{4D950137-F56A-4B80-90BF-40CCFD134294}" dt="2022-03-25T15:14:02.424" v="21" actId="1076"/>
          <ac:spMkLst>
            <pc:docMk/>
            <pc:sldMk cId="2354996093" sldId="256"/>
            <ac:spMk id="8" creationId="{696E50EE-B6CF-42A0-979E-9F5DB3F0C3B0}"/>
          </ac:spMkLst>
        </pc:spChg>
        <pc:picChg chg="add mod modCrop">
          <ac:chgData name="Patrick Boy" userId="S::patrick.boy@academiedetoulouse.onmicrosoft.com::c4c6018c-a2a6-4417-a8ff-3acce4b866c5" providerId="AD" clId="Web-{4D950137-F56A-4B80-90BF-40CCFD134294}" dt="2022-03-25T15:15:29.051" v="27"/>
          <ac:picMkLst>
            <pc:docMk/>
            <pc:sldMk cId="2354996093" sldId="256"/>
            <ac:picMk id="6" creationId="{6ED45C66-25BE-B9EE-5134-2B3AA03509BA}"/>
          </ac:picMkLst>
        </pc:picChg>
        <pc:picChg chg="add del mod modCrop">
          <ac:chgData name="Patrick Boy" userId="S::patrick.boy@academiedetoulouse.onmicrosoft.com::c4c6018c-a2a6-4417-a8ff-3acce4b866c5" providerId="AD" clId="Web-{4D950137-F56A-4B80-90BF-40CCFD134294}" dt="2022-03-25T15:13:03.641" v="11"/>
          <ac:picMkLst>
            <pc:docMk/>
            <pc:sldMk cId="2354996093" sldId="256"/>
            <ac:picMk id="7" creationId="{1AFF3D5E-3A73-3F1E-29A1-DB87FD433FDF}"/>
          </ac:picMkLst>
        </pc:picChg>
      </pc:sldChg>
      <pc:sldChg chg="modSp">
        <pc:chgData name="Patrick Boy" userId="S::patrick.boy@academiedetoulouse.onmicrosoft.com::c4c6018c-a2a6-4417-a8ff-3acce4b866c5" providerId="AD" clId="Web-{4D950137-F56A-4B80-90BF-40CCFD134294}" dt="2022-03-25T15:21:05.888" v="38" actId="20577"/>
        <pc:sldMkLst>
          <pc:docMk/>
          <pc:sldMk cId="160099587" sldId="270"/>
        </pc:sldMkLst>
        <pc:spChg chg="mod">
          <ac:chgData name="Patrick Boy" userId="S::patrick.boy@academiedetoulouse.onmicrosoft.com::c4c6018c-a2a6-4417-a8ff-3acce4b866c5" providerId="AD" clId="Web-{4D950137-F56A-4B80-90BF-40CCFD134294}" dt="2022-03-25T15:21:05.888" v="38" actId="20577"/>
          <ac:spMkLst>
            <pc:docMk/>
            <pc:sldMk cId="160099587" sldId="270"/>
            <ac:spMk id="3" creationId="{FD296AB6-0682-4BD1-B6AF-0658D4491F57}"/>
          </ac:spMkLst>
        </pc:spChg>
      </pc:sldChg>
      <pc:sldChg chg="modSp">
        <pc:chgData name="Patrick Boy" userId="S::patrick.boy@academiedetoulouse.onmicrosoft.com::c4c6018c-a2a6-4417-a8ff-3acce4b866c5" providerId="AD" clId="Web-{4D950137-F56A-4B80-90BF-40CCFD134294}" dt="2022-03-25T15:25:02.722" v="175"/>
        <pc:sldMkLst>
          <pc:docMk/>
          <pc:sldMk cId="1766996201" sldId="271"/>
        </pc:sldMkLst>
        <pc:graphicFrameChg chg="mod modGraphic">
          <ac:chgData name="Patrick Boy" userId="S::patrick.boy@academiedetoulouse.onmicrosoft.com::c4c6018c-a2a6-4417-a8ff-3acce4b866c5" providerId="AD" clId="Web-{4D950137-F56A-4B80-90BF-40CCFD134294}" dt="2022-03-25T15:25:02.722" v="175"/>
          <ac:graphicFrameMkLst>
            <pc:docMk/>
            <pc:sldMk cId="1766996201" sldId="271"/>
            <ac:graphicFrameMk id="10" creationId="{6C0D51F4-C7DF-42C8-A4D6-A137F31EFE1A}"/>
          </ac:graphicFrameMkLst>
        </pc:graphicFrameChg>
      </pc:sldChg>
      <pc:sldChg chg="modSp">
        <pc:chgData name="Patrick Boy" userId="S::patrick.boy@academiedetoulouse.onmicrosoft.com::c4c6018c-a2a6-4417-a8ff-3acce4b866c5" providerId="AD" clId="Web-{4D950137-F56A-4B80-90BF-40CCFD134294}" dt="2022-03-25T15:27:00.726" v="176" actId="1076"/>
        <pc:sldMkLst>
          <pc:docMk/>
          <pc:sldMk cId="1219136028" sldId="277"/>
        </pc:sldMkLst>
        <pc:spChg chg="mod">
          <ac:chgData name="Patrick Boy" userId="S::patrick.boy@academiedetoulouse.onmicrosoft.com::c4c6018c-a2a6-4417-a8ff-3acce4b866c5" providerId="AD" clId="Web-{4D950137-F56A-4B80-90BF-40CCFD134294}" dt="2022-03-25T15:27:00.726" v="176" actId="1076"/>
          <ac:spMkLst>
            <pc:docMk/>
            <pc:sldMk cId="1219136028" sldId="277"/>
            <ac:spMk id="5" creationId="{032496F1-2800-471A-A58B-D1BC140A95B6}"/>
          </ac:spMkLst>
        </pc:spChg>
      </pc:sldChg>
    </pc:docChg>
  </pc:docChgLst>
  <pc:docChgLst>
    <pc:chgData name="Philippe le Goanvic" userId="S::philippe.le-goanvic@academiedetoulouse.onmicrosoft.com::dfe10f9d-68d4-4e22-a4d6-6cbac5ccb5c2" providerId="AD" clId="Web-{4DE43A7C-A3D0-DDAD-2B70-643CEB0C467E}"/>
    <pc:docChg chg="modSld">
      <pc:chgData name="Philippe le Goanvic" userId="S::philippe.le-goanvic@academiedetoulouse.onmicrosoft.com::dfe10f9d-68d4-4e22-a4d6-6cbac5ccb5c2" providerId="AD" clId="Web-{4DE43A7C-A3D0-DDAD-2B70-643CEB0C467E}" dt="2022-01-12T08:20:59.735" v="61" actId="20577"/>
      <pc:docMkLst>
        <pc:docMk/>
      </pc:docMkLst>
      <pc:sldChg chg="delSp">
        <pc:chgData name="Philippe le Goanvic" userId="S::philippe.le-goanvic@academiedetoulouse.onmicrosoft.com::dfe10f9d-68d4-4e22-a4d6-6cbac5ccb5c2" providerId="AD" clId="Web-{4DE43A7C-A3D0-DDAD-2B70-643CEB0C467E}" dt="2022-01-12T08:10:12.494" v="0"/>
        <pc:sldMkLst>
          <pc:docMk/>
          <pc:sldMk cId="2354996093" sldId="256"/>
        </pc:sldMkLst>
        <pc:spChg chg="del">
          <ac:chgData name="Philippe le Goanvic" userId="S::philippe.le-goanvic@academiedetoulouse.onmicrosoft.com::dfe10f9d-68d4-4e22-a4d6-6cbac5ccb5c2" providerId="AD" clId="Web-{4DE43A7C-A3D0-DDAD-2B70-643CEB0C467E}" dt="2022-01-12T08:10:12.494" v="0"/>
          <ac:spMkLst>
            <pc:docMk/>
            <pc:sldMk cId="2354996093" sldId="256"/>
            <ac:spMk id="7" creationId="{72D64601-20D3-43D3-B9E4-A1E7D71A7E1C}"/>
          </ac:spMkLst>
        </pc:spChg>
      </pc:sldChg>
      <pc:sldChg chg="modSp">
        <pc:chgData name="Philippe le Goanvic" userId="S::philippe.le-goanvic@academiedetoulouse.onmicrosoft.com::dfe10f9d-68d4-4e22-a4d6-6cbac5ccb5c2" providerId="AD" clId="Web-{4DE43A7C-A3D0-DDAD-2B70-643CEB0C467E}" dt="2022-01-12T08:20:59.735" v="61" actId="20577"/>
        <pc:sldMkLst>
          <pc:docMk/>
          <pc:sldMk cId="1088374170" sldId="293"/>
        </pc:sldMkLst>
        <pc:spChg chg="mod">
          <ac:chgData name="Philippe le Goanvic" userId="S::philippe.le-goanvic@academiedetoulouse.onmicrosoft.com::dfe10f9d-68d4-4e22-a4d6-6cbac5ccb5c2" providerId="AD" clId="Web-{4DE43A7C-A3D0-DDAD-2B70-643CEB0C467E}" dt="2022-01-12T08:20:59.735" v="61" actId="20577"/>
          <ac:spMkLst>
            <pc:docMk/>
            <pc:sldMk cId="1088374170" sldId="293"/>
            <ac:spMk id="16" creationId="{8148E9C2-2880-436E-9910-C0B92809308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62ECD-A9D1-4038-A449-67361D88B64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BF454FBA-D50D-4977-A9B5-C5061AAAC028}">
      <dgm:prSet phldrT="[Texte]" phldr="0"/>
      <dgm:spPr/>
      <dgm:t>
        <a:bodyPr/>
        <a:lstStyle/>
        <a:p>
          <a:pPr rtl="0"/>
          <a:r>
            <a:rPr lang="fr-FR">
              <a:latin typeface="Arial"/>
            </a:rPr>
            <a:t>Présentation des intervenants</a:t>
          </a:r>
          <a:endParaRPr lang="fr-FR"/>
        </a:p>
      </dgm:t>
    </dgm:pt>
    <dgm:pt modelId="{361D2FA3-1AFC-442A-B1C8-20435AB9DFA2}" type="parTrans" cxnId="{C49327D3-EF7C-4637-B698-437EC6E993D2}">
      <dgm:prSet/>
      <dgm:spPr/>
      <dgm:t>
        <a:bodyPr/>
        <a:lstStyle/>
        <a:p>
          <a:endParaRPr lang="fr-FR"/>
        </a:p>
      </dgm:t>
    </dgm:pt>
    <dgm:pt modelId="{E63ABDA8-9234-4608-9454-2A6869CD4B5E}" type="sibTrans" cxnId="{C49327D3-EF7C-4637-B698-437EC6E993D2}">
      <dgm:prSet/>
      <dgm:spPr/>
      <dgm:t>
        <a:bodyPr/>
        <a:lstStyle/>
        <a:p>
          <a:endParaRPr lang="fr-FR"/>
        </a:p>
      </dgm:t>
    </dgm:pt>
    <dgm:pt modelId="{45EA1231-869B-42F7-8728-979072D335CB}">
      <dgm:prSet phldrT="[Texte]"/>
      <dgm:spPr>
        <a:solidFill>
          <a:schemeClr val="bg2"/>
        </a:solidFill>
      </dgm:spPr>
      <dgm:t>
        <a:bodyPr/>
        <a:lstStyle/>
        <a:p>
          <a:pPr rtl="0"/>
          <a:r>
            <a:rPr lang="fr-FR">
              <a:latin typeface="Arial"/>
            </a:rPr>
            <a:t> Solution EOLE</a:t>
          </a:r>
          <a:endParaRPr lang="fr-FR"/>
        </a:p>
      </dgm:t>
    </dgm:pt>
    <dgm:pt modelId="{CA471AFF-32BC-4D8B-9E80-2B872C2E1B47}" type="parTrans" cxnId="{CE66713D-49AE-4BBC-A3AD-ABB1CE7B7180}">
      <dgm:prSet/>
      <dgm:spPr/>
      <dgm:t>
        <a:bodyPr/>
        <a:lstStyle/>
        <a:p>
          <a:endParaRPr lang="fr-FR"/>
        </a:p>
      </dgm:t>
    </dgm:pt>
    <dgm:pt modelId="{3C8DAC6A-2741-4884-8EB8-76493A8E5213}" type="sibTrans" cxnId="{CE66713D-49AE-4BBC-A3AD-ABB1CE7B7180}">
      <dgm:prSet/>
      <dgm:spPr/>
      <dgm:t>
        <a:bodyPr/>
        <a:lstStyle/>
        <a:p>
          <a:endParaRPr lang="fr-FR"/>
        </a:p>
      </dgm:t>
    </dgm:pt>
    <dgm:pt modelId="{26D6453D-37F8-4213-BAAB-685CCDE23661}">
      <dgm:prSet phldrT="[Texte]"/>
      <dgm:spPr/>
      <dgm:t>
        <a:bodyPr/>
        <a:lstStyle/>
        <a:p>
          <a:pPr rtl="0"/>
          <a:r>
            <a:rPr lang="fr-FR">
              <a:latin typeface="Arial"/>
            </a:rPr>
            <a:t> PAUSE DEJEUNER</a:t>
          </a:r>
          <a:endParaRPr lang="fr-FR"/>
        </a:p>
      </dgm:t>
    </dgm:pt>
    <dgm:pt modelId="{829F4206-BB5C-4762-BBA1-A428ECD1FA37}" type="parTrans" cxnId="{F334E6B2-8EAD-4CAF-A7C9-5C0C920223CD}">
      <dgm:prSet/>
      <dgm:spPr/>
      <dgm:t>
        <a:bodyPr/>
        <a:lstStyle/>
        <a:p>
          <a:endParaRPr lang="fr-FR"/>
        </a:p>
      </dgm:t>
    </dgm:pt>
    <dgm:pt modelId="{65EFD09A-1B7C-4338-923A-6033CB46BA3E}" type="sibTrans" cxnId="{F334E6B2-8EAD-4CAF-A7C9-5C0C920223CD}">
      <dgm:prSet/>
      <dgm:spPr/>
      <dgm:t>
        <a:bodyPr/>
        <a:lstStyle/>
        <a:p>
          <a:endParaRPr lang="fr-FR"/>
        </a:p>
      </dgm:t>
    </dgm:pt>
    <dgm:pt modelId="{42A35A5F-0368-4F35-9E51-6013DE4EB764}">
      <dgm:prSet phldrT="[Texte]"/>
      <dgm:spPr/>
      <dgm:t>
        <a:bodyPr/>
        <a:lstStyle/>
        <a:p>
          <a:pPr rtl="0"/>
          <a:r>
            <a:rPr lang="fr-FR">
              <a:latin typeface="Arial"/>
            </a:rPr>
            <a:t> Outils de contrôle des stations</a:t>
          </a:r>
          <a:endParaRPr lang="fr-FR"/>
        </a:p>
      </dgm:t>
    </dgm:pt>
    <dgm:pt modelId="{6DA28D05-D39C-4827-ACC0-54A4FE0A9187}" type="parTrans" cxnId="{3DE48CF8-F9A4-4B40-865F-2FC2816F21CB}">
      <dgm:prSet/>
      <dgm:spPr/>
      <dgm:t>
        <a:bodyPr/>
        <a:lstStyle/>
        <a:p>
          <a:endParaRPr lang="fr-FR"/>
        </a:p>
      </dgm:t>
    </dgm:pt>
    <dgm:pt modelId="{D989F67D-6436-46D8-8B62-A952C49DC5C2}" type="sibTrans" cxnId="{3DE48CF8-F9A4-4B40-865F-2FC2816F21CB}">
      <dgm:prSet/>
      <dgm:spPr/>
      <dgm:t>
        <a:bodyPr/>
        <a:lstStyle/>
        <a:p>
          <a:endParaRPr lang="fr-FR"/>
        </a:p>
      </dgm:t>
    </dgm:pt>
    <dgm:pt modelId="{502336F8-CB81-4E7E-B2CE-91FF74B86285}">
      <dgm:prSet phldr="0"/>
      <dgm:spPr/>
      <dgm:t>
        <a:bodyPr/>
        <a:lstStyle/>
        <a:p>
          <a:pPr rtl="0"/>
          <a:r>
            <a:rPr lang="fr-FR">
              <a:latin typeface="Arial"/>
            </a:rPr>
            <a:t>Environnement utilisateurs</a:t>
          </a:r>
          <a:endParaRPr lang="fr-FR"/>
        </a:p>
      </dgm:t>
    </dgm:pt>
    <dgm:pt modelId="{71A69DF4-DD9F-4D1C-B5AE-EC845E99DB1C}" type="parTrans" cxnId="{9275AAD1-2214-4682-BD58-B818C281E7F4}">
      <dgm:prSet/>
      <dgm:spPr/>
      <dgm:t>
        <a:bodyPr/>
        <a:lstStyle/>
        <a:p>
          <a:endParaRPr lang="fr-FR"/>
        </a:p>
      </dgm:t>
    </dgm:pt>
    <dgm:pt modelId="{5066F553-94E5-43BA-995E-0531C29A15FE}" type="sibTrans" cxnId="{9275AAD1-2214-4682-BD58-B818C281E7F4}">
      <dgm:prSet/>
      <dgm:spPr/>
      <dgm:t>
        <a:bodyPr/>
        <a:lstStyle/>
        <a:p>
          <a:endParaRPr lang="fr-FR"/>
        </a:p>
      </dgm:t>
    </dgm:pt>
    <dgm:pt modelId="{01A54B03-829E-4814-B94D-7EB57022E107}">
      <dgm:prSet phldr="0"/>
      <dgm:spPr/>
      <dgm:t>
        <a:bodyPr/>
        <a:lstStyle/>
        <a:p>
          <a:pPr rtl="0"/>
          <a:r>
            <a:rPr lang="fr-FR">
              <a:latin typeface="Arial"/>
            </a:rPr>
            <a:t> Bilan de la journée</a:t>
          </a:r>
        </a:p>
      </dgm:t>
    </dgm:pt>
    <dgm:pt modelId="{A3CC35F5-C545-4FA2-B935-87AF09F3685F}" type="parTrans" cxnId="{08EB20AD-D509-4531-A077-FAD40DE909C4}">
      <dgm:prSet/>
      <dgm:spPr/>
      <dgm:t>
        <a:bodyPr/>
        <a:lstStyle/>
        <a:p>
          <a:endParaRPr lang="fr-FR"/>
        </a:p>
      </dgm:t>
    </dgm:pt>
    <dgm:pt modelId="{B91F7B71-7BEC-44F3-835F-40D52A05C472}" type="sibTrans" cxnId="{08EB20AD-D509-4531-A077-FAD40DE909C4}">
      <dgm:prSet/>
      <dgm:spPr/>
      <dgm:t>
        <a:bodyPr/>
        <a:lstStyle/>
        <a:p>
          <a:endParaRPr lang="fr-FR"/>
        </a:p>
      </dgm:t>
    </dgm:pt>
    <dgm:pt modelId="{E354E4D3-6A8C-4908-BF99-79E537A5B5E8}">
      <dgm:prSet phldr="0"/>
      <dgm:spPr/>
      <dgm:t>
        <a:bodyPr/>
        <a:lstStyle/>
        <a:p>
          <a:pPr rtl="0"/>
          <a:r>
            <a:rPr lang="fr-FR">
              <a:latin typeface="Arial"/>
            </a:rPr>
            <a:t>Gestion réseau</a:t>
          </a:r>
        </a:p>
      </dgm:t>
    </dgm:pt>
    <dgm:pt modelId="{B1DBCB68-6183-40E8-93DF-7F9EB99BE080}" type="parTrans" cxnId="{B62C7EA8-152B-4893-919E-DDA31D2223A8}">
      <dgm:prSet/>
      <dgm:spPr/>
    </dgm:pt>
    <dgm:pt modelId="{3597B9BF-0C25-4317-AF64-3CEE800B6ACC}" type="sibTrans" cxnId="{B62C7EA8-152B-4893-919E-DDA31D2223A8}">
      <dgm:prSet/>
      <dgm:spPr/>
    </dgm:pt>
    <dgm:pt modelId="{2798F757-2F2C-42DF-82C3-697032A2DA36}">
      <dgm:prSet phldr="0"/>
      <dgm:spPr/>
      <dgm:t>
        <a:bodyPr/>
        <a:lstStyle/>
        <a:p>
          <a:pPr rtl="0"/>
          <a:r>
            <a:rPr lang="fr-FR">
              <a:latin typeface="Arial"/>
            </a:rPr>
            <a:t>Initialiser l'année avec EOLE</a:t>
          </a:r>
          <a:endParaRPr lang="en-US"/>
        </a:p>
      </dgm:t>
    </dgm:pt>
    <dgm:pt modelId="{D45288DA-86D5-4E2C-887E-9A7DF9CCB678}" type="parTrans" cxnId="{0084766B-B127-4472-8371-661AFD1186B3}">
      <dgm:prSet/>
      <dgm:spPr/>
    </dgm:pt>
    <dgm:pt modelId="{D05DED40-61E1-4AF9-A245-DDF26210B287}" type="sibTrans" cxnId="{0084766B-B127-4472-8371-661AFD1186B3}">
      <dgm:prSet/>
      <dgm:spPr/>
    </dgm:pt>
    <dgm:pt modelId="{B24DB345-9BAA-4DB8-A0A6-EB16E3B51142}" type="pres">
      <dgm:prSet presAssocID="{7B962ECD-A9D1-4038-A449-67361D88B64B}" presName="CompostProcess" presStyleCnt="0">
        <dgm:presLayoutVars>
          <dgm:dir/>
          <dgm:resizeHandles val="exact"/>
        </dgm:presLayoutVars>
      </dgm:prSet>
      <dgm:spPr/>
    </dgm:pt>
    <dgm:pt modelId="{AC5FA692-67EA-4508-9033-EB11E4AA51A6}" type="pres">
      <dgm:prSet presAssocID="{7B962ECD-A9D1-4038-A449-67361D88B64B}" presName="arrow" presStyleLbl="bgShp" presStyleIdx="0" presStyleCnt="1"/>
      <dgm:spPr/>
    </dgm:pt>
    <dgm:pt modelId="{544C13C8-E522-4A35-9B0A-18C60235C989}" type="pres">
      <dgm:prSet presAssocID="{7B962ECD-A9D1-4038-A449-67361D88B64B}" presName="linearProcess" presStyleCnt="0"/>
      <dgm:spPr/>
    </dgm:pt>
    <dgm:pt modelId="{D3A897A3-1F4F-4A79-B3ED-0CF690A1B835}" type="pres">
      <dgm:prSet presAssocID="{BF454FBA-D50D-4977-A9B5-C5061AAAC028}" presName="textNode" presStyleLbl="node1" presStyleIdx="0" presStyleCnt="8">
        <dgm:presLayoutVars>
          <dgm:bulletEnabled val="1"/>
        </dgm:presLayoutVars>
      </dgm:prSet>
      <dgm:spPr/>
    </dgm:pt>
    <dgm:pt modelId="{2F6AC459-DA16-4DF7-BAB6-F7015B7AF6F8}" type="pres">
      <dgm:prSet presAssocID="{E63ABDA8-9234-4608-9454-2A6869CD4B5E}" presName="sibTrans" presStyleCnt="0"/>
      <dgm:spPr/>
    </dgm:pt>
    <dgm:pt modelId="{52EEF314-A860-41C5-88CB-7A198AA019B1}" type="pres">
      <dgm:prSet presAssocID="{45EA1231-869B-42F7-8728-979072D335CB}" presName="textNode" presStyleLbl="node1" presStyleIdx="1" presStyleCnt="8">
        <dgm:presLayoutVars>
          <dgm:bulletEnabled val="1"/>
        </dgm:presLayoutVars>
      </dgm:prSet>
      <dgm:spPr/>
    </dgm:pt>
    <dgm:pt modelId="{ED12CBE1-63B4-4D2D-9C8A-5E7F7C85DDF0}" type="pres">
      <dgm:prSet presAssocID="{3C8DAC6A-2741-4884-8EB8-76493A8E5213}" presName="sibTrans" presStyleCnt="0"/>
      <dgm:spPr/>
    </dgm:pt>
    <dgm:pt modelId="{2CC44FAD-9FA3-41F2-8749-634EE31F8FD3}" type="pres">
      <dgm:prSet presAssocID="{2798F757-2F2C-42DF-82C3-697032A2DA36}" presName="textNode" presStyleLbl="node1" presStyleIdx="2" presStyleCnt="8">
        <dgm:presLayoutVars>
          <dgm:bulletEnabled val="1"/>
        </dgm:presLayoutVars>
      </dgm:prSet>
      <dgm:spPr/>
    </dgm:pt>
    <dgm:pt modelId="{2D26DC9B-078E-43E6-A0EC-20C90BE7B7FE}" type="pres">
      <dgm:prSet presAssocID="{D05DED40-61E1-4AF9-A245-DDF26210B287}" presName="sibTrans" presStyleCnt="0"/>
      <dgm:spPr/>
    </dgm:pt>
    <dgm:pt modelId="{4D172FDF-6594-4E82-B5B5-6F47F8E466EF}" type="pres">
      <dgm:prSet presAssocID="{502336F8-CB81-4E7E-B2CE-91FF74B86285}" presName="textNode" presStyleLbl="node1" presStyleIdx="3" presStyleCnt="8">
        <dgm:presLayoutVars>
          <dgm:bulletEnabled val="1"/>
        </dgm:presLayoutVars>
      </dgm:prSet>
      <dgm:spPr/>
    </dgm:pt>
    <dgm:pt modelId="{6EF417B5-41CB-4D1B-B250-E1C09E0D8960}" type="pres">
      <dgm:prSet presAssocID="{5066F553-94E5-43BA-995E-0531C29A15FE}" presName="sibTrans" presStyleCnt="0"/>
      <dgm:spPr/>
    </dgm:pt>
    <dgm:pt modelId="{939ED282-A247-41F0-BBBB-D94D860C992A}" type="pres">
      <dgm:prSet presAssocID="{26D6453D-37F8-4213-BAAB-685CCDE23661}" presName="textNode" presStyleLbl="node1" presStyleIdx="4" presStyleCnt="8">
        <dgm:presLayoutVars>
          <dgm:bulletEnabled val="1"/>
        </dgm:presLayoutVars>
      </dgm:prSet>
      <dgm:spPr/>
    </dgm:pt>
    <dgm:pt modelId="{D9BD8573-0F40-45D5-BB88-B926BD5E2C74}" type="pres">
      <dgm:prSet presAssocID="{65EFD09A-1B7C-4338-923A-6033CB46BA3E}" presName="sibTrans" presStyleCnt="0"/>
      <dgm:spPr/>
    </dgm:pt>
    <dgm:pt modelId="{E75B5AF4-68D2-4926-A798-BFDFEE742917}" type="pres">
      <dgm:prSet presAssocID="{42A35A5F-0368-4F35-9E51-6013DE4EB764}" presName="textNode" presStyleLbl="node1" presStyleIdx="5" presStyleCnt="8">
        <dgm:presLayoutVars>
          <dgm:bulletEnabled val="1"/>
        </dgm:presLayoutVars>
      </dgm:prSet>
      <dgm:spPr/>
    </dgm:pt>
    <dgm:pt modelId="{09F0E279-9D64-43E3-A7E3-993A8BCCBC16}" type="pres">
      <dgm:prSet presAssocID="{D989F67D-6436-46D8-8B62-A952C49DC5C2}" presName="sibTrans" presStyleCnt="0"/>
      <dgm:spPr/>
    </dgm:pt>
    <dgm:pt modelId="{89A75CE9-4368-4879-BD4E-727305CC5DA2}" type="pres">
      <dgm:prSet presAssocID="{E354E4D3-6A8C-4908-BF99-79E537A5B5E8}" presName="textNode" presStyleLbl="node1" presStyleIdx="6" presStyleCnt="8">
        <dgm:presLayoutVars>
          <dgm:bulletEnabled val="1"/>
        </dgm:presLayoutVars>
      </dgm:prSet>
      <dgm:spPr/>
    </dgm:pt>
    <dgm:pt modelId="{00F789EE-F0EF-44B2-AC76-0730902F7889}" type="pres">
      <dgm:prSet presAssocID="{3597B9BF-0C25-4317-AF64-3CEE800B6ACC}" presName="sibTrans" presStyleCnt="0"/>
      <dgm:spPr/>
    </dgm:pt>
    <dgm:pt modelId="{7340C18B-371D-423C-9A42-618538BE7CF9}" type="pres">
      <dgm:prSet presAssocID="{01A54B03-829E-4814-B94D-7EB57022E107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D3123319-DB35-4E3A-B0A6-0252AF953B39}" type="presOf" srcId="{BF454FBA-D50D-4977-A9B5-C5061AAAC028}" destId="{D3A897A3-1F4F-4A79-B3ED-0CF690A1B835}" srcOrd="0" destOrd="0" presId="urn:microsoft.com/office/officeart/2005/8/layout/hProcess9"/>
    <dgm:cxn modelId="{CE66713D-49AE-4BBC-A3AD-ABB1CE7B7180}" srcId="{7B962ECD-A9D1-4038-A449-67361D88B64B}" destId="{45EA1231-869B-42F7-8728-979072D335CB}" srcOrd="1" destOrd="0" parTransId="{CA471AFF-32BC-4D8B-9E80-2B872C2E1B47}" sibTransId="{3C8DAC6A-2741-4884-8EB8-76493A8E5213}"/>
    <dgm:cxn modelId="{ACD26660-E7BB-4608-97BF-27BDD65202F0}" type="presOf" srcId="{45EA1231-869B-42F7-8728-979072D335CB}" destId="{52EEF314-A860-41C5-88CB-7A198AA019B1}" srcOrd="0" destOrd="0" presId="urn:microsoft.com/office/officeart/2005/8/layout/hProcess9"/>
    <dgm:cxn modelId="{9225B761-F3E7-4ED8-B9D9-E138C1EF449E}" type="presOf" srcId="{7B962ECD-A9D1-4038-A449-67361D88B64B}" destId="{B24DB345-9BAA-4DB8-A0A6-EB16E3B51142}" srcOrd="0" destOrd="0" presId="urn:microsoft.com/office/officeart/2005/8/layout/hProcess9"/>
    <dgm:cxn modelId="{0084766B-B127-4472-8371-661AFD1186B3}" srcId="{7B962ECD-A9D1-4038-A449-67361D88B64B}" destId="{2798F757-2F2C-42DF-82C3-697032A2DA36}" srcOrd="2" destOrd="0" parTransId="{D45288DA-86D5-4E2C-887E-9A7DF9CCB678}" sibTransId="{D05DED40-61E1-4AF9-A245-DDF26210B287}"/>
    <dgm:cxn modelId="{3096367A-8246-4E70-BAAB-3504562DC059}" type="presOf" srcId="{01A54B03-829E-4814-B94D-7EB57022E107}" destId="{7340C18B-371D-423C-9A42-618538BE7CF9}" srcOrd="0" destOrd="0" presId="urn:microsoft.com/office/officeart/2005/8/layout/hProcess9"/>
    <dgm:cxn modelId="{8CE35C7A-4EE5-4C41-8DB5-327CFE9920BC}" type="presOf" srcId="{502336F8-CB81-4E7E-B2CE-91FF74B86285}" destId="{4D172FDF-6594-4E82-B5B5-6F47F8E466EF}" srcOrd="0" destOrd="0" presId="urn:microsoft.com/office/officeart/2005/8/layout/hProcess9"/>
    <dgm:cxn modelId="{59C5A07B-F43B-401F-ADD2-72CD31205BC8}" type="presOf" srcId="{E354E4D3-6A8C-4908-BF99-79E537A5B5E8}" destId="{89A75CE9-4368-4879-BD4E-727305CC5DA2}" srcOrd="0" destOrd="0" presId="urn:microsoft.com/office/officeart/2005/8/layout/hProcess9"/>
    <dgm:cxn modelId="{1EED6188-B8DB-47B8-B92B-D257F3495838}" type="presOf" srcId="{26D6453D-37F8-4213-BAAB-685CCDE23661}" destId="{939ED282-A247-41F0-BBBB-D94D860C992A}" srcOrd="0" destOrd="0" presId="urn:microsoft.com/office/officeart/2005/8/layout/hProcess9"/>
    <dgm:cxn modelId="{D7FFF097-9C98-4FD1-B33C-3D17FCE1871F}" type="presOf" srcId="{2798F757-2F2C-42DF-82C3-697032A2DA36}" destId="{2CC44FAD-9FA3-41F2-8749-634EE31F8FD3}" srcOrd="0" destOrd="0" presId="urn:microsoft.com/office/officeart/2005/8/layout/hProcess9"/>
    <dgm:cxn modelId="{B62C7EA8-152B-4893-919E-DDA31D2223A8}" srcId="{7B962ECD-A9D1-4038-A449-67361D88B64B}" destId="{E354E4D3-6A8C-4908-BF99-79E537A5B5E8}" srcOrd="6" destOrd="0" parTransId="{B1DBCB68-6183-40E8-93DF-7F9EB99BE080}" sibTransId="{3597B9BF-0C25-4317-AF64-3CEE800B6ACC}"/>
    <dgm:cxn modelId="{08EB20AD-D509-4531-A077-FAD40DE909C4}" srcId="{7B962ECD-A9D1-4038-A449-67361D88B64B}" destId="{01A54B03-829E-4814-B94D-7EB57022E107}" srcOrd="7" destOrd="0" parTransId="{A3CC35F5-C545-4FA2-B935-87AF09F3685F}" sibTransId="{B91F7B71-7BEC-44F3-835F-40D52A05C472}"/>
    <dgm:cxn modelId="{F334E6B2-8EAD-4CAF-A7C9-5C0C920223CD}" srcId="{7B962ECD-A9D1-4038-A449-67361D88B64B}" destId="{26D6453D-37F8-4213-BAAB-685CCDE23661}" srcOrd="4" destOrd="0" parTransId="{829F4206-BB5C-4762-BBA1-A428ECD1FA37}" sibTransId="{65EFD09A-1B7C-4338-923A-6033CB46BA3E}"/>
    <dgm:cxn modelId="{D6EDEFCE-4293-4DCE-9C00-33A481AE915C}" type="presOf" srcId="{42A35A5F-0368-4F35-9E51-6013DE4EB764}" destId="{E75B5AF4-68D2-4926-A798-BFDFEE742917}" srcOrd="0" destOrd="0" presId="urn:microsoft.com/office/officeart/2005/8/layout/hProcess9"/>
    <dgm:cxn modelId="{9275AAD1-2214-4682-BD58-B818C281E7F4}" srcId="{7B962ECD-A9D1-4038-A449-67361D88B64B}" destId="{502336F8-CB81-4E7E-B2CE-91FF74B86285}" srcOrd="3" destOrd="0" parTransId="{71A69DF4-DD9F-4D1C-B5AE-EC845E99DB1C}" sibTransId="{5066F553-94E5-43BA-995E-0531C29A15FE}"/>
    <dgm:cxn modelId="{C49327D3-EF7C-4637-B698-437EC6E993D2}" srcId="{7B962ECD-A9D1-4038-A449-67361D88B64B}" destId="{BF454FBA-D50D-4977-A9B5-C5061AAAC028}" srcOrd="0" destOrd="0" parTransId="{361D2FA3-1AFC-442A-B1C8-20435AB9DFA2}" sibTransId="{E63ABDA8-9234-4608-9454-2A6869CD4B5E}"/>
    <dgm:cxn modelId="{3DE48CF8-F9A4-4B40-865F-2FC2816F21CB}" srcId="{7B962ECD-A9D1-4038-A449-67361D88B64B}" destId="{42A35A5F-0368-4F35-9E51-6013DE4EB764}" srcOrd="5" destOrd="0" parTransId="{6DA28D05-D39C-4827-ACC0-54A4FE0A9187}" sibTransId="{D989F67D-6436-46D8-8B62-A952C49DC5C2}"/>
    <dgm:cxn modelId="{EC28B38F-8281-4BCC-B015-9E9AF011614E}" type="presParOf" srcId="{B24DB345-9BAA-4DB8-A0A6-EB16E3B51142}" destId="{AC5FA692-67EA-4508-9033-EB11E4AA51A6}" srcOrd="0" destOrd="0" presId="urn:microsoft.com/office/officeart/2005/8/layout/hProcess9"/>
    <dgm:cxn modelId="{7FA0D65C-41C9-48AB-97B1-F0674676A75C}" type="presParOf" srcId="{B24DB345-9BAA-4DB8-A0A6-EB16E3B51142}" destId="{544C13C8-E522-4A35-9B0A-18C60235C989}" srcOrd="1" destOrd="0" presId="urn:microsoft.com/office/officeart/2005/8/layout/hProcess9"/>
    <dgm:cxn modelId="{2451C2C5-4542-493D-A186-0DFBD73D5081}" type="presParOf" srcId="{544C13C8-E522-4A35-9B0A-18C60235C989}" destId="{D3A897A3-1F4F-4A79-B3ED-0CF690A1B835}" srcOrd="0" destOrd="0" presId="urn:microsoft.com/office/officeart/2005/8/layout/hProcess9"/>
    <dgm:cxn modelId="{B57CA24E-6BAB-4ED2-BAE2-ECE8A06207AB}" type="presParOf" srcId="{544C13C8-E522-4A35-9B0A-18C60235C989}" destId="{2F6AC459-DA16-4DF7-BAB6-F7015B7AF6F8}" srcOrd="1" destOrd="0" presId="urn:microsoft.com/office/officeart/2005/8/layout/hProcess9"/>
    <dgm:cxn modelId="{E5896B12-C1F5-4A76-8374-63529BA908A3}" type="presParOf" srcId="{544C13C8-E522-4A35-9B0A-18C60235C989}" destId="{52EEF314-A860-41C5-88CB-7A198AA019B1}" srcOrd="2" destOrd="0" presId="urn:microsoft.com/office/officeart/2005/8/layout/hProcess9"/>
    <dgm:cxn modelId="{3F02E616-13E7-4A29-B14F-720A12C725B7}" type="presParOf" srcId="{544C13C8-E522-4A35-9B0A-18C60235C989}" destId="{ED12CBE1-63B4-4D2D-9C8A-5E7F7C85DDF0}" srcOrd="3" destOrd="0" presId="urn:microsoft.com/office/officeart/2005/8/layout/hProcess9"/>
    <dgm:cxn modelId="{23618560-B4E1-4FC3-8102-9E8207654A98}" type="presParOf" srcId="{544C13C8-E522-4A35-9B0A-18C60235C989}" destId="{2CC44FAD-9FA3-41F2-8749-634EE31F8FD3}" srcOrd="4" destOrd="0" presId="urn:microsoft.com/office/officeart/2005/8/layout/hProcess9"/>
    <dgm:cxn modelId="{87910E90-483B-40BC-9C4E-3E2D95210E91}" type="presParOf" srcId="{544C13C8-E522-4A35-9B0A-18C60235C989}" destId="{2D26DC9B-078E-43E6-A0EC-20C90BE7B7FE}" srcOrd="5" destOrd="0" presId="urn:microsoft.com/office/officeart/2005/8/layout/hProcess9"/>
    <dgm:cxn modelId="{59BA4FC0-1663-48A4-9F0C-E8A04A5F11D0}" type="presParOf" srcId="{544C13C8-E522-4A35-9B0A-18C60235C989}" destId="{4D172FDF-6594-4E82-B5B5-6F47F8E466EF}" srcOrd="6" destOrd="0" presId="urn:microsoft.com/office/officeart/2005/8/layout/hProcess9"/>
    <dgm:cxn modelId="{1C242DCD-00B3-4367-BFB8-754BADD1E2D1}" type="presParOf" srcId="{544C13C8-E522-4A35-9B0A-18C60235C989}" destId="{6EF417B5-41CB-4D1B-B250-E1C09E0D8960}" srcOrd="7" destOrd="0" presId="urn:microsoft.com/office/officeart/2005/8/layout/hProcess9"/>
    <dgm:cxn modelId="{FAA737B1-6DB5-4509-9FBC-CBEAA9D9D9D1}" type="presParOf" srcId="{544C13C8-E522-4A35-9B0A-18C60235C989}" destId="{939ED282-A247-41F0-BBBB-D94D860C992A}" srcOrd="8" destOrd="0" presId="urn:microsoft.com/office/officeart/2005/8/layout/hProcess9"/>
    <dgm:cxn modelId="{40D4DD45-CA83-4DAB-B50F-E205B00371C2}" type="presParOf" srcId="{544C13C8-E522-4A35-9B0A-18C60235C989}" destId="{D9BD8573-0F40-45D5-BB88-B926BD5E2C74}" srcOrd="9" destOrd="0" presId="urn:microsoft.com/office/officeart/2005/8/layout/hProcess9"/>
    <dgm:cxn modelId="{2BD7FC7D-8B2D-494D-8C16-7ADAF27981DD}" type="presParOf" srcId="{544C13C8-E522-4A35-9B0A-18C60235C989}" destId="{E75B5AF4-68D2-4926-A798-BFDFEE742917}" srcOrd="10" destOrd="0" presId="urn:microsoft.com/office/officeart/2005/8/layout/hProcess9"/>
    <dgm:cxn modelId="{A5946A7D-8A03-4438-9E9B-F584DADFB002}" type="presParOf" srcId="{544C13C8-E522-4A35-9B0A-18C60235C989}" destId="{09F0E279-9D64-43E3-A7E3-993A8BCCBC16}" srcOrd="11" destOrd="0" presId="urn:microsoft.com/office/officeart/2005/8/layout/hProcess9"/>
    <dgm:cxn modelId="{C2D3BD33-3CDE-482C-A355-491B64E59B09}" type="presParOf" srcId="{544C13C8-E522-4A35-9B0A-18C60235C989}" destId="{89A75CE9-4368-4879-BD4E-727305CC5DA2}" srcOrd="12" destOrd="0" presId="urn:microsoft.com/office/officeart/2005/8/layout/hProcess9"/>
    <dgm:cxn modelId="{85F67723-07C3-4E1F-857F-FFC873E98C67}" type="presParOf" srcId="{544C13C8-E522-4A35-9B0A-18C60235C989}" destId="{00F789EE-F0EF-44B2-AC76-0730902F7889}" srcOrd="13" destOrd="0" presId="urn:microsoft.com/office/officeart/2005/8/layout/hProcess9"/>
    <dgm:cxn modelId="{01C09187-7038-416C-AFCD-F4FC89616B67}" type="presParOf" srcId="{544C13C8-E522-4A35-9B0A-18C60235C989}" destId="{7340C18B-371D-423C-9A42-618538BE7CF9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FA692-67EA-4508-9033-EB11E4AA51A6}">
      <dsp:nvSpPr>
        <dsp:cNvPr id="0" name=""/>
        <dsp:cNvSpPr/>
      </dsp:nvSpPr>
      <dsp:spPr>
        <a:xfrm>
          <a:off x="842129" y="0"/>
          <a:ext cx="9544129" cy="34321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897A3-1F4F-4A79-B3ED-0CF690A1B835}">
      <dsp:nvSpPr>
        <dsp:cNvPr id="0" name=""/>
        <dsp:cNvSpPr/>
      </dsp:nvSpPr>
      <dsp:spPr>
        <a:xfrm>
          <a:off x="445" y="1029652"/>
          <a:ext cx="1344610" cy="1372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Arial"/>
            </a:rPr>
            <a:t>Présentation des intervenants</a:t>
          </a:r>
          <a:endParaRPr lang="fr-FR" sz="1300" kern="1200"/>
        </a:p>
      </dsp:txBody>
      <dsp:txXfrm>
        <a:off x="66083" y="1095290"/>
        <a:ext cx="1213334" cy="1241594"/>
      </dsp:txXfrm>
    </dsp:sp>
    <dsp:sp modelId="{52EEF314-A860-41C5-88CB-7A198AA019B1}">
      <dsp:nvSpPr>
        <dsp:cNvPr id="0" name=""/>
        <dsp:cNvSpPr/>
      </dsp:nvSpPr>
      <dsp:spPr>
        <a:xfrm>
          <a:off x="1412286" y="1029652"/>
          <a:ext cx="1344610" cy="137287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Arial"/>
            </a:rPr>
            <a:t> Solution EOLE</a:t>
          </a:r>
          <a:endParaRPr lang="fr-FR" sz="1300" kern="1200"/>
        </a:p>
      </dsp:txBody>
      <dsp:txXfrm>
        <a:off x="1477924" y="1095290"/>
        <a:ext cx="1213334" cy="1241594"/>
      </dsp:txXfrm>
    </dsp:sp>
    <dsp:sp modelId="{2CC44FAD-9FA3-41F2-8749-634EE31F8FD3}">
      <dsp:nvSpPr>
        <dsp:cNvPr id="0" name=""/>
        <dsp:cNvSpPr/>
      </dsp:nvSpPr>
      <dsp:spPr>
        <a:xfrm>
          <a:off x="2824127" y="1029652"/>
          <a:ext cx="1344610" cy="13728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Arial"/>
            </a:rPr>
            <a:t>Initialiser l'année avec EOLE</a:t>
          </a:r>
          <a:endParaRPr lang="en-US" sz="1300" kern="1200"/>
        </a:p>
      </dsp:txBody>
      <dsp:txXfrm>
        <a:off x="2889765" y="1095290"/>
        <a:ext cx="1213334" cy="1241594"/>
      </dsp:txXfrm>
    </dsp:sp>
    <dsp:sp modelId="{4D172FDF-6594-4E82-B5B5-6F47F8E466EF}">
      <dsp:nvSpPr>
        <dsp:cNvPr id="0" name=""/>
        <dsp:cNvSpPr/>
      </dsp:nvSpPr>
      <dsp:spPr>
        <a:xfrm>
          <a:off x="4235968" y="1029652"/>
          <a:ext cx="1344610" cy="13728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Arial"/>
            </a:rPr>
            <a:t>Environnement utilisateurs</a:t>
          </a:r>
          <a:endParaRPr lang="fr-FR" sz="1300" kern="1200"/>
        </a:p>
      </dsp:txBody>
      <dsp:txXfrm>
        <a:off x="4301606" y="1095290"/>
        <a:ext cx="1213334" cy="1241594"/>
      </dsp:txXfrm>
    </dsp:sp>
    <dsp:sp modelId="{939ED282-A247-41F0-BBBB-D94D860C992A}">
      <dsp:nvSpPr>
        <dsp:cNvPr id="0" name=""/>
        <dsp:cNvSpPr/>
      </dsp:nvSpPr>
      <dsp:spPr>
        <a:xfrm>
          <a:off x="5647809" y="1029652"/>
          <a:ext cx="1344610" cy="13728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Arial"/>
            </a:rPr>
            <a:t> PAUSE DEJEUNER</a:t>
          </a:r>
          <a:endParaRPr lang="fr-FR" sz="1300" kern="1200"/>
        </a:p>
      </dsp:txBody>
      <dsp:txXfrm>
        <a:off x="5713447" y="1095290"/>
        <a:ext cx="1213334" cy="1241594"/>
      </dsp:txXfrm>
    </dsp:sp>
    <dsp:sp modelId="{E75B5AF4-68D2-4926-A798-BFDFEE742917}">
      <dsp:nvSpPr>
        <dsp:cNvPr id="0" name=""/>
        <dsp:cNvSpPr/>
      </dsp:nvSpPr>
      <dsp:spPr>
        <a:xfrm>
          <a:off x="7059650" y="1029652"/>
          <a:ext cx="1344610" cy="1372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Arial"/>
            </a:rPr>
            <a:t> Outils de contrôle des stations</a:t>
          </a:r>
          <a:endParaRPr lang="fr-FR" sz="1300" kern="1200"/>
        </a:p>
      </dsp:txBody>
      <dsp:txXfrm>
        <a:off x="7125288" y="1095290"/>
        <a:ext cx="1213334" cy="1241594"/>
      </dsp:txXfrm>
    </dsp:sp>
    <dsp:sp modelId="{89A75CE9-4368-4879-BD4E-727305CC5DA2}">
      <dsp:nvSpPr>
        <dsp:cNvPr id="0" name=""/>
        <dsp:cNvSpPr/>
      </dsp:nvSpPr>
      <dsp:spPr>
        <a:xfrm>
          <a:off x="8471491" y="1029652"/>
          <a:ext cx="1344610" cy="13728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Arial"/>
            </a:rPr>
            <a:t>Gestion réseau</a:t>
          </a:r>
        </a:p>
      </dsp:txBody>
      <dsp:txXfrm>
        <a:off x="8537129" y="1095290"/>
        <a:ext cx="1213334" cy="1241594"/>
      </dsp:txXfrm>
    </dsp:sp>
    <dsp:sp modelId="{7340C18B-371D-423C-9A42-618538BE7CF9}">
      <dsp:nvSpPr>
        <dsp:cNvPr id="0" name=""/>
        <dsp:cNvSpPr/>
      </dsp:nvSpPr>
      <dsp:spPr>
        <a:xfrm>
          <a:off x="9883332" y="1029652"/>
          <a:ext cx="1344610" cy="13728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latin typeface="Arial"/>
            </a:rPr>
            <a:t> Bilan de la journée</a:t>
          </a:r>
        </a:p>
      </dsp:txBody>
      <dsp:txXfrm>
        <a:off x="9948970" y="1095290"/>
        <a:ext cx="1213334" cy="1241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86CB015-E619-42A3-83CB-600375D3BC0B}" type="datetime1">
              <a:rPr lang="fr-FR" smtClean="0"/>
              <a:t>28/03/2022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9DA92AF-EDAA-40BE-BCD1-5D77C8FC6451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9FA0D7-366F-9342-BCCC-2BE25D8BD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9" y="825995"/>
            <a:ext cx="6202829" cy="33876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D73633-39C5-43F2-8767-6DC480F7BEBF}"/>
              </a:ext>
            </a:extLst>
          </p:cNvPr>
          <p:cNvSpPr txBox="1"/>
          <p:nvPr/>
        </p:nvSpPr>
        <p:spPr>
          <a:xfrm>
            <a:off x="960000" y="6199331"/>
            <a:ext cx="6000096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530" b="1">
                <a:latin typeface="Arial" panose="020B0604020202020204" pitchFamily="34" charset="0"/>
                <a:cs typeface="Arial" panose="020B0604020202020204" pitchFamily="34" charset="0"/>
              </a:rPr>
              <a:t>Direction régionale académique du numérique pour l’éducation</a:t>
            </a:r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8810368" y="5665573"/>
            <a:ext cx="2612725" cy="769207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Logo de votre </a:t>
            </a:r>
            <a:r>
              <a:rPr lang="fr-FR" err="1"/>
              <a:t>EduLAB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87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0ABA381D-71A0-44A1-99FB-1CDEE588EA81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pour une image  4"/>
          <p:cNvSpPr>
            <a:spLocks noGrp="1"/>
          </p:cNvSpPr>
          <p:nvPr>
            <p:ph type="pic" sz="quarter" idx="14" hasCustomPrompt="1"/>
          </p:nvPr>
        </p:nvSpPr>
        <p:spPr>
          <a:xfrm>
            <a:off x="9099274" y="5607593"/>
            <a:ext cx="2612725" cy="769207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Logo de votre </a:t>
            </a:r>
            <a:r>
              <a:rPr lang="fr-FR" err="1"/>
              <a:t>EduLAB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8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75A5C833-BD50-4F12-B3DA-EFABDA4FB9C7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pour une image  4"/>
          <p:cNvSpPr>
            <a:spLocks noGrp="1"/>
          </p:cNvSpPr>
          <p:nvPr>
            <p:ph type="pic" sz="quarter" idx="14" hasCustomPrompt="1"/>
          </p:nvPr>
        </p:nvSpPr>
        <p:spPr>
          <a:xfrm>
            <a:off x="9099274" y="5610593"/>
            <a:ext cx="2612725" cy="769207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Logo de votre </a:t>
            </a:r>
            <a:r>
              <a:rPr lang="fr-FR" err="1"/>
              <a:t>EduLAB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60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06C7972-87CF-3642-A458-D4414627E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1"/>
          <a:stretch/>
        </p:blipFill>
        <p:spPr>
          <a:xfrm>
            <a:off x="431371" y="241555"/>
            <a:ext cx="2147780" cy="1892829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E32AEA9-6F5B-47AD-86B6-14E618636640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D73633-39C5-43F2-8767-6DC480F7BEBF}"/>
              </a:ext>
            </a:extLst>
          </p:cNvPr>
          <p:cNvSpPr txBox="1"/>
          <p:nvPr userDrawn="1"/>
        </p:nvSpPr>
        <p:spPr>
          <a:xfrm>
            <a:off x="7688712" y="739607"/>
            <a:ext cx="3933692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fr-FR" sz="1000" b="1">
                <a:latin typeface="Arial" panose="020B0604020202020204" pitchFamily="34" charset="0"/>
                <a:cs typeface="Arial" panose="020B0604020202020204" pitchFamily="34" charset="0"/>
              </a:rPr>
              <a:t>Direction de région académique du numérique pour l’éducation</a:t>
            </a:r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4" hasCustomPrompt="1"/>
          </p:nvPr>
        </p:nvSpPr>
        <p:spPr>
          <a:xfrm>
            <a:off x="9009679" y="1365177"/>
            <a:ext cx="2612725" cy="769207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Logo de votre </a:t>
            </a:r>
            <a:r>
              <a:rPr lang="fr-FR" err="1"/>
              <a:t>EduLAB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02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5327971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0" name="Espace réservé du contenu 8"/>
          <p:cNvSpPr>
            <a:spLocks noGrp="1"/>
          </p:cNvSpPr>
          <p:nvPr>
            <p:ph sz="quarter" idx="15" hasCustomPrompt="1"/>
          </p:nvPr>
        </p:nvSpPr>
        <p:spPr bwMode="gray">
          <a:xfrm>
            <a:off x="6379249" y="2448000"/>
            <a:ext cx="5327971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49976239-D3AC-4C0B-9BC9-810E31DAA117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88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ABF0E27-90FA-47AA-AFA4-4E43287AF378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13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43BEBF48-918F-45E2-88E7-7510024CF073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4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150424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0ABA381D-71A0-44A1-99FB-1CDEE588EA81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41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911999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48700529-637E-497F-96A9-857B3D88DE91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22A35066-6A64-B84C-85E5-BAAAA118DD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9" y="274596"/>
            <a:ext cx="1287017" cy="702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D73633-39C5-43F2-8767-6DC480F7BEBF}"/>
              </a:ext>
            </a:extLst>
          </p:cNvPr>
          <p:cNvSpPr txBox="1"/>
          <p:nvPr userDrawn="1"/>
        </p:nvSpPr>
        <p:spPr>
          <a:xfrm>
            <a:off x="7694890" y="387440"/>
            <a:ext cx="3933692" cy="2462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fr-FR" sz="1000" b="1">
                <a:latin typeface="Arial" panose="020B0604020202020204" pitchFamily="34" charset="0"/>
                <a:cs typeface="Arial" panose="020B0604020202020204" pitchFamily="34" charset="0"/>
              </a:rPr>
              <a:t>Direction de région académique du numérique pour l’éducation</a:t>
            </a:r>
          </a:p>
        </p:txBody>
      </p:sp>
    </p:spTree>
    <p:extLst>
      <p:ext uri="{BB962C8B-B14F-4D97-AF65-F5344CB8AC3E}">
        <p14:creationId xmlns:p14="http://schemas.microsoft.com/office/powerpoint/2010/main" val="406762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ole.ac-dijon.fr/documentations/2.8/completes/HTML/ModuleScribe/co/01-PresentationHistoriqueEOLE.html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eole.ac-dijon.fr/documentations/2.8/completes/HTML/ModuleScribe/co/95-SIECLE-Sts.html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pearltrees.com/t/partage-public-dane-toulouse/preparer-la-rentree/id43040520/item42162913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://edulab82.fr/wp_pa82/index.php/001a-mise-a-jour-des-utilisateurs-scribead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sv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s://www.pearltrees.com/s/file/preview/260187175/4.2%20TUTO%20SCRIBE%20console%20EOP%201%202%20MdP.pdf?pearlId=421639664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pearltrees.com/s/file/preview/260186829/3.3%20TUTO%20SCRIBE%20changer%20MdP%20de%20tous%20les%20eleves.pdf?pearlId=42163173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arltrees.com/t/partage-public-dane-toulouse/usages-au-quotidien/id43040521/item435707414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svg"/><Relationship Id="rId12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hyperlink" Target="https://www.pearltrees.com/t/partage-public-dane-toulouse/usages-au-quotidien/id43040521/item436433516" TargetMode="External"/><Relationship Id="rId5" Type="http://schemas.openxmlformats.org/officeDocument/2006/relationships/image" Target="../media/image12.svg"/><Relationship Id="rId15" Type="http://schemas.openxmlformats.org/officeDocument/2006/relationships/image" Target="../media/image29.png"/><Relationship Id="rId10" Type="http://schemas.openxmlformats.org/officeDocument/2006/relationships/hyperlink" Target="https://www.pearltrees.com/t/partage-public-dane-toulouse/usages-au-quotidien/id43040521/item436433204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www.pearltrees.com/t/partage-public-dane-toulouse/fonctionnalites-avancees/id43040525/item436432590" TargetMode="External"/><Relationship Id="rId1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hyperlink" Target="https://www.pearltrees.com/t/partage-public-dane-toulouse/usages-au-quotidien/id43040521/item43643385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2.svg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arltrees.com/s/file/preview/249777536/VEYON%20Tuto%20configurationV0.pdf?pearlId=381478613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tube-versailles.beta.education.fr/videos/watch/2b9cf928-0d9f-4655-8de0-672c9b24657d" TargetMode="External"/><Relationship Id="rId2" Type="http://schemas.openxmlformats.org/officeDocument/2006/relationships/hyperlink" Target="https://docs.veyon.io/fr/lates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dulab82.fr/wp_pa82/index.php/001c-scribe-ad-installation-dun-logiciel-partage-le-client-pronote/" TargetMode="Externa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earltrees.com/s/file/preview/260187522/6.3%20TUTO%20SCRIBE%20gestion%20des%20quotas.pdf?pearlId=421656093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dulab82.fr/wp_pa82/index.php/integration-des-postes-clients-w10-sur-le-serveur-scribead/" TargetMode="External"/><Relationship Id="rId2" Type="http://schemas.openxmlformats.org/officeDocument/2006/relationships/hyperlink" Target="http://edulab82.fr/wp_pa82/index.php/parametrages-stations-du-cd82-images-w10-2017-pour-eole-scribead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dulab82.fr/wp_pa82/index.php/eole-scribead-reservation-dadresses-appareils-mobiles/" TargetMode="External"/><Relationship Id="rId4" Type="http://schemas.openxmlformats.org/officeDocument/2006/relationships/hyperlink" Target="http://edulab82.fr/wp_pa82/index.php/004-retrait-dun-poste-client-w10-du-serveur-scribead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dulab82.fr/wp_pa82/index.php/scribe-ab-2020/" TargetMode="External"/><Relationship Id="rId2" Type="http://schemas.openxmlformats.org/officeDocument/2006/relationships/hyperlink" Target="https://www.pearltrees.com/t/partage-public-dane-toulouse/scribe-eole/id43040513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ole.ac-dijon.fr/documentations/2.8/" TargetMode="Externa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svg"/><Relationship Id="rId10" Type="http://schemas.openxmlformats.org/officeDocument/2006/relationships/hyperlink" Target="https://colibris.link/5uVET" TargetMode="External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B015-E619-42A3-83CB-600375D3BC0B}" type="datetime1">
              <a:rPr lang="fr-FR" smtClean="0"/>
              <a:t>28/03/2022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92AF-EDAA-40BE-BCD1-5D77C8FC6451}" type="slidenum">
              <a:rPr lang="fr-FR" smtClean="0"/>
              <a:t>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3A0DD4D-53E7-4940-8668-62F8E21E8352}"/>
              </a:ext>
            </a:extLst>
          </p:cNvPr>
          <p:cNvSpPr txBox="1">
            <a:spLocks/>
          </p:cNvSpPr>
          <p:nvPr/>
        </p:nvSpPr>
        <p:spPr bwMode="gray">
          <a:xfrm>
            <a:off x="2660896" y="3643655"/>
            <a:ext cx="6870207" cy="64469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3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cs typeface="Arial"/>
              </a:rPr>
              <a:t>Le principe, les objectifs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6E50EE-B6CF-42A0-979E-9F5DB3F0C3B0}"/>
              </a:ext>
            </a:extLst>
          </p:cNvPr>
          <p:cNvSpPr txBox="1"/>
          <p:nvPr/>
        </p:nvSpPr>
        <p:spPr>
          <a:xfrm>
            <a:off x="3046164" y="4221200"/>
            <a:ext cx="83106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800" b="1" dirty="0"/>
              <a:t>Formation EOLE Scribe AD</a:t>
            </a:r>
            <a:endParaRPr lang="fr-FR" sz="4800" b="1" dirty="0">
              <a:cs typeface="Arial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6ED45C66-25BE-B9EE-5134-2B3AA0350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9" r="1222" b="4070"/>
          <a:stretch/>
        </p:blipFill>
        <p:spPr>
          <a:xfrm>
            <a:off x="7574071" y="823192"/>
            <a:ext cx="4100275" cy="1715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499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939041"/>
            <a:ext cx="11232000" cy="615535"/>
          </a:xfrm>
        </p:spPr>
        <p:txBody>
          <a:bodyPr/>
          <a:lstStyle/>
          <a:p>
            <a:pPr algn="ctr"/>
            <a:r>
              <a:rPr lang="fr-FR"/>
              <a:t>Présentation de la solution EOLE</a:t>
            </a: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E519E7-A42B-4FE0-A072-27AFD511A77A}"/>
              </a:ext>
            </a:extLst>
          </p:cNvPr>
          <p:cNvSpPr txBox="1"/>
          <p:nvPr/>
        </p:nvSpPr>
        <p:spPr>
          <a:xfrm>
            <a:off x="1112730" y="1718155"/>
            <a:ext cx="9269367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Arial"/>
              </a:rPr>
              <a:t>Historique du projet : 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  <a:hlinkClick r:id="rId2"/>
              </a:rPr>
              <a:t>En savoir plus...</a:t>
            </a:r>
            <a:endParaRPr lang="fr-FR">
              <a:ea typeface="+mn-lt"/>
              <a:cs typeface="+mn-lt"/>
            </a:endParaRPr>
          </a:p>
          <a:p>
            <a:r>
              <a:rPr lang="fr-FR">
                <a:cs typeface="Arial"/>
              </a:rPr>
              <a:t>Quelques repères :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EOLE est l'acronyme de Ensemble Ouvert Libre et Évolutif.</a:t>
            </a:r>
            <a:br>
              <a:rPr lang="fr-FR">
                <a:ea typeface="+mn-lt"/>
                <a:cs typeface="+mn-lt"/>
              </a:rPr>
            </a:br>
            <a:r>
              <a:rPr lang="fr-FR">
                <a:ea typeface="+mn-lt"/>
                <a:cs typeface="+mn-lt"/>
              </a:rPr>
              <a:t>C'est un projet collaboratif basé sur la philosophie du logiciel libre, la mutualisation des compétences et des moyens permet de réaliser des solutions économiques, fiables et performantes. 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cs typeface="Arial"/>
              </a:rPr>
              <a:t>Projet initié par l'académie de Dijon puis repris au niveau national</a:t>
            </a:r>
          </a:p>
          <a:p>
            <a:r>
              <a:rPr lang="fr-FR">
                <a:cs typeface="Arial"/>
              </a:rPr>
              <a:t>Les objectifs :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Offrir des solutions libres ;</a:t>
            </a:r>
            <a:endParaRPr lang="fr-FR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Réaliser des produits modulaires, évolutifs et ouverts ;</a:t>
            </a:r>
            <a:endParaRPr lang="fr-FR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Faciliter les mises en œuvre et les déploiements ;</a:t>
            </a:r>
            <a:endParaRPr lang="fr-FR">
              <a:cs typeface="Arial"/>
            </a:endParaRPr>
          </a:p>
          <a:p>
            <a:endParaRPr lang="fr-FR">
              <a:cs typeface="Arial"/>
            </a:endParaRPr>
          </a:p>
          <a:p>
            <a:endParaRPr lang="fr-FR">
              <a:cs typeface="Arial"/>
            </a:endParaRPr>
          </a:p>
          <a:p>
            <a:endParaRPr lang="fr-F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59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775066"/>
            <a:ext cx="11232000" cy="615535"/>
          </a:xfrm>
        </p:spPr>
        <p:txBody>
          <a:bodyPr/>
          <a:lstStyle/>
          <a:p>
            <a:pPr algn="ctr"/>
            <a:r>
              <a:rPr lang="fr-FR"/>
              <a:t>Présentation de la solution EOLE</a:t>
            </a: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E519E7-A42B-4FE0-A072-27AFD511A77A}"/>
              </a:ext>
            </a:extLst>
          </p:cNvPr>
          <p:cNvSpPr txBox="1"/>
          <p:nvPr/>
        </p:nvSpPr>
        <p:spPr>
          <a:xfrm>
            <a:off x="1305641" y="1467370"/>
            <a:ext cx="906884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Arial"/>
              </a:rPr>
              <a:t>Les modules et fonctionnalités principales  à disposition en établissement :</a:t>
            </a:r>
          </a:p>
          <a:p>
            <a:pPr lvl="1"/>
            <a:endParaRPr lang="fr-FR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EOLE Proxy :</a:t>
            </a:r>
          </a:p>
          <a:p>
            <a:pPr marL="742950" lvl="1" indent="-285750">
              <a:buFont typeface="Arial"/>
              <a:buChar char="•"/>
            </a:pPr>
            <a:r>
              <a:rPr lang="fr-FR" b="1" u="sng">
                <a:ea typeface="+mn-lt"/>
                <a:cs typeface="+mn-lt"/>
              </a:rPr>
              <a:t>déjà opérationnel</a:t>
            </a:r>
            <a:r>
              <a:rPr lang="fr-FR">
                <a:ea typeface="+mn-lt"/>
                <a:cs typeface="+mn-lt"/>
              </a:rPr>
              <a:t> en remplacement de SLIS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Squid : proxy et cache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E2gardian : filtrage web</a:t>
            </a:r>
            <a:endParaRPr lang="fr-FR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Portail de gestion </a:t>
            </a:r>
            <a:r>
              <a:rPr lang="fr-FR" err="1">
                <a:ea typeface="+mn-lt"/>
                <a:cs typeface="+mn-lt"/>
              </a:rPr>
              <a:t>EoleAdmin</a:t>
            </a:r>
            <a:r>
              <a:rPr lang="fr-FR">
                <a:ea typeface="+mn-lt"/>
                <a:cs typeface="+mn-lt"/>
              </a:rPr>
              <a:t> : https://10.255.x.y:4200</a:t>
            </a:r>
          </a:p>
          <a:p>
            <a:pPr marL="285750" indent="-285750">
              <a:buFont typeface="Arial"/>
              <a:buChar char="•"/>
            </a:pPr>
            <a:endParaRPr lang="fr-FR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EOLE Scribe AD : </a:t>
            </a:r>
            <a:endParaRPr lang="fr-FR"/>
          </a:p>
          <a:p>
            <a:pPr marL="742950" lvl="1" indent="-285750">
              <a:buFont typeface="Arial"/>
              <a:buChar char="•"/>
            </a:pPr>
            <a:r>
              <a:rPr lang="fr-FR">
                <a:cs typeface="Arial"/>
              </a:rPr>
              <a:t>Version actuelle 2.7 ou 2.8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Contrôleur de domaine dotée de fonctions évoluées:</a:t>
            </a:r>
            <a:endParaRPr lang="fr-FR">
              <a:cs typeface="Arial"/>
            </a:endParaRPr>
          </a:p>
          <a:p>
            <a:pPr marL="1200150" lvl="2" indent="-285750">
              <a:buFont typeface="Courier New"/>
              <a:buChar char="o"/>
            </a:pPr>
            <a:r>
              <a:rPr lang="fr-FR">
                <a:cs typeface="Arial"/>
              </a:rPr>
              <a:t>Annuaire LDAP : gestion de comptes utilisateurs, stations …</a:t>
            </a:r>
          </a:p>
          <a:p>
            <a:pPr marL="1200150" lvl="2" indent="-285750">
              <a:buFont typeface="Courier New"/>
              <a:buChar char="o"/>
            </a:pPr>
            <a:r>
              <a:rPr lang="fr-FR">
                <a:cs typeface="Arial"/>
              </a:rPr>
              <a:t>Serveur de fichiers : </a:t>
            </a:r>
            <a:r>
              <a:rPr lang="fr-FR">
                <a:ea typeface="+mn-lt"/>
                <a:cs typeface="+mn-lt"/>
              </a:rPr>
              <a:t>partage de fichiers et de répertoires</a:t>
            </a:r>
            <a:endParaRPr lang="fr-FR">
              <a:cs typeface="Arial"/>
            </a:endParaRPr>
          </a:p>
          <a:p>
            <a:pPr marL="1200150" lvl="2" indent="-285750">
              <a:buFont typeface="Courier New"/>
              <a:buChar char="o"/>
            </a:pPr>
            <a:r>
              <a:rPr lang="fr-FR">
                <a:cs typeface="Arial"/>
              </a:rPr>
              <a:t>…...</a:t>
            </a:r>
          </a:p>
          <a:p>
            <a:pPr marL="285750" indent="-285750">
              <a:buFont typeface="Arial"/>
              <a:buChar char="•"/>
            </a:pPr>
            <a:endParaRPr lang="fr-FR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cs typeface="Arial"/>
              </a:rPr>
              <a:t>EOLE Zéphir : à venir</a:t>
            </a:r>
          </a:p>
        </p:txBody>
      </p:sp>
    </p:spTree>
    <p:extLst>
      <p:ext uri="{BB962C8B-B14F-4D97-AF65-F5344CB8AC3E}">
        <p14:creationId xmlns:p14="http://schemas.microsoft.com/office/powerpoint/2010/main" val="132080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9">
            <a:extLst>
              <a:ext uri="{FF2B5EF4-FFF2-40B4-BE49-F238E27FC236}">
                <a16:creationId xmlns:a16="http://schemas.microsoft.com/office/drawing/2014/main" id="{8F8E84EB-8D1B-4FE3-ABD9-082E6B3308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8694" b="8694"/>
          <a:stretch/>
        </p:blipFill>
        <p:spPr>
          <a:xfrm>
            <a:off x="664595" y="965345"/>
            <a:ext cx="11437905" cy="5193640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AFAEE4-6EF5-4128-9392-900C1DC25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ABA381D-71A0-44A1-99FB-1CDEE588EA81}" type="datetime1">
              <a:rPr lang="fr-FR" smtClean="0"/>
              <a:pPr/>
              <a:t>28/03/2022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993676-AAA8-4FAD-8040-50DD4B21B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37DF6-24AA-442E-8FF2-DB1E7F0CC02A}"/>
              </a:ext>
            </a:extLst>
          </p:cNvPr>
          <p:cNvSpPr/>
          <p:nvPr/>
        </p:nvSpPr>
        <p:spPr>
          <a:xfrm>
            <a:off x="310991" y="859744"/>
            <a:ext cx="11243092" cy="5405884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AB59C9C-E858-4721-83DD-50751491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832" y="3080227"/>
            <a:ext cx="10743169" cy="69380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4300">
                <a:cs typeface="Arial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8057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930" y="6335671"/>
            <a:ext cx="8528466" cy="615535"/>
          </a:xfrm>
        </p:spPr>
        <p:txBody>
          <a:bodyPr/>
          <a:lstStyle/>
          <a:p>
            <a:r>
              <a:rPr lang="fr-FR">
                <a:cs typeface="Arial"/>
              </a:rPr>
              <a:t>Architecture globale des établissements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1D649B1E-8BFD-4754-8013-AC1689DA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99" y="639399"/>
            <a:ext cx="10373637" cy="56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3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78" y="6377425"/>
            <a:ext cx="6983590" cy="542466"/>
          </a:xfrm>
        </p:spPr>
        <p:txBody>
          <a:bodyPr/>
          <a:lstStyle/>
          <a:p>
            <a:r>
              <a:rPr lang="fr-FR"/>
              <a:t>Zoom sur le réseau pédagogique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B18562-1D87-417E-8190-6805B8796F90}"/>
              </a:ext>
            </a:extLst>
          </p:cNvPr>
          <p:cNvSpPr/>
          <p:nvPr/>
        </p:nvSpPr>
        <p:spPr>
          <a:xfrm flipV="1">
            <a:off x="1272306" y="619907"/>
            <a:ext cx="8851723" cy="57202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3184199C-76C3-419D-A675-9794A26C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53" y="772796"/>
            <a:ext cx="6427937" cy="55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1190475"/>
            <a:ext cx="11232000" cy="960000"/>
          </a:xfrm>
        </p:spPr>
        <p:txBody>
          <a:bodyPr/>
          <a:lstStyle/>
          <a:p>
            <a:r>
              <a:rPr lang="fr-FR"/>
              <a:t>Présentation des différents rôles </a:t>
            </a:r>
            <a:r>
              <a:rPr lang="en-US"/>
              <a:t>(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fonction</a:t>
            </a:r>
            <a:r>
              <a:rPr lang="en-US"/>
              <a:t> des </a:t>
            </a:r>
            <a:r>
              <a:rPr lang="en-US" err="1"/>
              <a:t>départements</a:t>
            </a:r>
            <a:r>
              <a:rPr lang="en-US"/>
              <a:t>)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96AB6-0682-4BD1-B6AF-0658D4491F57}"/>
              </a:ext>
            </a:extLst>
          </p:cNvPr>
          <p:cNvSpPr txBox="1"/>
          <p:nvPr/>
        </p:nvSpPr>
        <p:spPr>
          <a:xfrm>
            <a:off x="597569" y="2515102"/>
            <a:ext cx="1100280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Utilisateur</a:t>
            </a: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 root  :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utilisateur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système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permet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d'accéder</a:t>
            </a:r>
            <a:r>
              <a:rPr lang="en-US" dirty="0">
                <a:ea typeface="+mn-lt"/>
                <a:cs typeface="+mn-lt"/>
              </a:rPr>
              <a:t> au </a:t>
            </a:r>
            <a:r>
              <a:rPr lang="en-US" dirty="0" err="1">
                <a:ea typeface="+mn-lt"/>
                <a:cs typeface="+mn-lt"/>
              </a:rPr>
              <a:t>serveur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strike="sngStrike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 dirty="0" err="1">
                <a:highlight>
                  <a:srgbClr val="FFFF00"/>
                </a:highlight>
                <a:cs typeface="Arial"/>
              </a:rPr>
              <a:t>Utilisateur</a:t>
            </a:r>
            <a:r>
              <a:rPr lang="en-US" dirty="0">
                <a:highlight>
                  <a:srgbClr val="FFFF00"/>
                </a:highlight>
                <a:cs typeface="Arial"/>
              </a:rPr>
              <a:t> </a:t>
            </a:r>
            <a:r>
              <a:rPr lang="en-US" b="1" dirty="0" err="1">
                <a:highlight>
                  <a:srgbClr val="FFFF00"/>
                </a:highlight>
                <a:cs typeface="Arial"/>
              </a:rPr>
              <a:t>eole</a:t>
            </a:r>
            <a:r>
              <a:rPr lang="en-US" b="1" dirty="0">
                <a:highlight>
                  <a:srgbClr val="FFFF00"/>
                </a:highlight>
                <a:cs typeface="Arial"/>
              </a:rPr>
              <a:t> </a:t>
            </a:r>
            <a:r>
              <a:rPr lang="en-US" dirty="0">
                <a:cs typeface="Arial"/>
              </a:rPr>
              <a:t>:  </a:t>
            </a:r>
            <a:r>
              <a:rPr lang="en-US" dirty="0" err="1">
                <a:cs typeface="Arial"/>
              </a:rPr>
              <a:t>utilisateur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sytème</a:t>
            </a:r>
            <a:r>
              <a:rPr lang="en-US" dirty="0">
                <a:cs typeface="Arial"/>
              </a:rPr>
              <a:t> à droits </a:t>
            </a:r>
            <a:r>
              <a:rPr lang="en-US" dirty="0" err="1">
                <a:cs typeface="Arial"/>
              </a:rPr>
              <a:t>restreints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accès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serveur</a:t>
            </a:r>
            <a:r>
              <a:rPr lang="en-US" dirty="0">
                <a:cs typeface="Arial"/>
              </a:rPr>
              <a:t> et console EAD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mode local (</a:t>
            </a:r>
            <a:r>
              <a:rPr lang="en-US" dirty="0" err="1">
                <a:cs typeface="Arial"/>
              </a:rPr>
              <a:t>mettre</a:t>
            </a:r>
            <a:r>
              <a:rPr lang="en-US" dirty="0">
                <a:cs typeface="Arial"/>
              </a:rPr>
              <a:t> des </a:t>
            </a:r>
            <a:r>
              <a:rPr lang="en-US" dirty="0" err="1">
                <a:cs typeface="Arial"/>
              </a:rPr>
              <a:t>postes</a:t>
            </a:r>
            <a:r>
              <a:rPr lang="en-US" dirty="0">
                <a:cs typeface="Arial"/>
              </a:rPr>
              <a:t> dans le </a:t>
            </a:r>
            <a:r>
              <a:rPr lang="en-US" dirty="0" err="1">
                <a:cs typeface="Arial"/>
              </a:rPr>
              <a:t>domaine</a:t>
            </a:r>
            <a:r>
              <a:rPr lang="en-US" dirty="0">
                <a:cs typeface="Arial"/>
              </a:rPr>
              <a:t>, gestion DHCP (</a:t>
            </a:r>
            <a:r>
              <a:rPr lang="en-US" dirty="0" err="1">
                <a:cs typeface="Arial"/>
              </a:rPr>
              <a:t>utilisation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faible</a:t>
            </a:r>
            <a:r>
              <a:rPr lang="en-US" dirty="0">
                <a:cs typeface="Arial"/>
              </a:rPr>
              <a:t>)).</a:t>
            </a:r>
          </a:p>
          <a:p>
            <a:endParaRPr lang="en-US">
              <a:cs typeface="Arial"/>
            </a:endParaRPr>
          </a:p>
          <a:p>
            <a:r>
              <a:rPr lang="en-US" dirty="0" err="1">
                <a:highlight>
                  <a:srgbClr val="FFFF00"/>
                </a:highlight>
                <a:cs typeface="Arial"/>
              </a:rPr>
              <a:t>Utilisateur</a:t>
            </a:r>
            <a:r>
              <a:rPr lang="en-US" dirty="0">
                <a:highlight>
                  <a:srgbClr val="FFFF00"/>
                </a:highlight>
                <a:cs typeface="Arial"/>
              </a:rPr>
              <a:t> </a:t>
            </a:r>
            <a:r>
              <a:rPr lang="en-US" b="1" dirty="0">
                <a:highlight>
                  <a:srgbClr val="FFFF00"/>
                </a:highlight>
                <a:cs typeface="Arial"/>
              </a:rPr>
              <a:t>admin</a:t>
            </a:r>
            <a:r>
              <a:rPr lang="en-US" b="1" dirty="0">
                <a:cs typeface="Arial"/>
              </a:rPr>
              <a:t> </a:t>
            </a:r>
            <a:r>
              <a:rPr lang="en-US" dirty="0">
                <a:cs typeface="Arial"/>
              </a:rPr>
              <a:t>de </a:t>
            </a:r>
            <a:r>
              <a:rPr lang="en-US" dirty="0" err="1">
                <a:cs typeface="Arial"/>
              </a:rPr>
              <a:t>ScribeAD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permet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d'administrer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l'interface</a:t>
            </a:r>
            <a:r>
              <a:rPr lang="en-US" dirty="0">
                <a:cs typeface="Arial"/>
              </a:rPr>
              <a:t> EAD </a:t>
            </a:r>
            <a:r>
              <a:rPr lang="en-US" dirty="0" err="1">
                <a:cs typeface="Arial"/>
              </a:rPr>
              <a:t>en</a:t>
            </a:r>
            <a:r>
              <a:rPr lang="en-US" dirty="0">
                <a:cs typeface="Arial"/>
              </a:rPr>
              <a:t> mode SSO (à </a:t>
            </a:r>
            <a:r>
              <a:rPr lang="en-US" dirty="0" err="1">
                <a:cs typeface="Arial"/>
              </a:rPr>
              <a:t>vérifier</a:t>
            </a:r>
            <a:r>
              <a:rPr lang="en-US" dirty="0">
                <a:cs typeface="Arial"/>
              </a:rPr>
              <a:t>)</a:t>
            </a:r>
          </a:p>
          <a:p>
            <a:r>
              <a:rPr lang="en-US" dirty="0" err="1">
                <a:ea typeface="+mn-lt"/>
                <a:cs typeface="+mn-lt"/>
              </a:rPr>
              <a:t>Permet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d'accéder</a:t>
            </a:r>
            <a:r>
              <a:rPr lang="en-US" dirty="0">
                <a:ea typeface="+mn-lt"/>
                <a:cs typeface="+mn-lt"/>
              </a:rPr>
              <a:t> au </a:t>
            </a:r>
            <a:r>
              <a:rPr lang="en-US" dirty="0" err="1">
                <a:ea typeface="+mn-lt"/>
                <a:cs typeface="+mn-lt"/>
              </a:rPr>
              <a:t>serveur</a:t>
            </a:r>
            <a:r>
              <a:rPr lang="en-US" dirty="0">
                <a:ea typeface="+mn-lt"/>
                <a:cs typeface="+mn-lt"/>
              </a:rPr>
              <a:t> EOLE (import des </a:t>
            </a:r>
            <a:r>
              <a:rPr lang="en-US" dirty="0" err="1">
                <a:ea typeface="+mn-lt"/>
                <a:cs typeface="+mn-lt"/>
              </a:rPr>
              <a:t>fichiers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utilisateurs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dirty="0" err="1">
                <a:ea typeface="+mn-lt"/>
                <a:cs typeface="+mn-lt"/>
              </a:rPr>
              <a:t>création</a:t>
            </a:r>
            <a:r>
              <a:rPr lang="en-US" dirty="0">
                <a:ea typeface="+mn-lt"/>
                <a:cs typeface="+mn-lt"/>
              </a:rPr>
              <a:t> des profs)</a:t>
            </a:r>
            <a:endParaRPr lang="en-US" dirty="0"/>
          </a:p>
          <a:p>
            <a:r>
              <a:rPr lang="en-US" dirty="0">
                <a:cs typeface="Arial"/>
              </a:rPr>
              <a:t>Equivalent </a:t>
            </a:r>
            <a:r>
              <a:rPr lang="en-US" dirty="0" err="1">
                <a:cs typeface="Arial"/>
              </a:rPr>
              <a:t>d'adminsta</a:t>
            </a:r>
            <a:r>
              <a:rPr lang="en-US" dirty="0">
                <a:cs typeface="Arial"/>
              </a:rPr>
              <a:t>... </a:t>
            </a:r>
            <a:r>
              <a:rPr lang="en-US" dirty="0" err="1">
                <a:cs typeface="Arial"/>
              </a:rPr>
              <a:t>Utiliser</a:t>
            </a:r>
            <a:r>
              <a:rPr lang="en-US" dirty="0">
                <a:cs typeface="Arial"/>
              </a:rPr>
              <a:t> pour </a:t>
            </a:r>
            <a:r>
              <a:rPr lang="en-US" dirty="0" err="1">
                <a:cs typeface="Arial"/>
              </a:rPr>
              <a:t>ouvrir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une</a:t>
            </a:r>
            <a:r>
              <a:rPr lang="en-US" dirty="0">
                <a:cs typeface="Arial"/>
              </a:rPr>
              <a:t> session sur serveur02 (</a:t>
            </a:r>
            <a:r>
              <a:rPr lang="en-US" dirty="0" err="1">
                <a:cs typeface="Arial"/>
              </a:rPr>
              <a:t>outils</a:t>
            </a:r>
            <a:r>
              <a:rPr lang="en-US" dirty="0">
                <a:cs typeface="Arial"/>
              </a:rPr>
              <a:t> RSAT et antivirus)</a:t>
            </a:r>
            <a:endParaRPr lang="en-US" dirty="0"/>
          </a:p>
          <a:p>
            <a:endParaRPr lang="en-US">
              <a:cs typeface="Arial"/>
            </a:endParaRPr>
          </a:p>
          <a:p>
            <a:r>
              <a:rPr lang="en-US" dirty="0" err="1">
                <a:highlight>
                  <a:srgbClr val="FFFF00"/>
                </a:highlight>
                <a:cs typeface="Arial"/>
              </a:rPr>
              <a:t>Utilisateur</a:t>
            </a:r>
            <a:r>
              <a:rPr lang="en-US" dirty="0">
                <a:highlight>
                  <a:srgbClr val="FFFF00"/>
                </a:highlight>
                <a:cs typeface="Arial"/>
              </a:rPr>
              <a:t> </a:t>
            </a:r>
            <a:r>
              <a:rPr lang="en-US" b="1" dirty="0">
                <a:highlight>
                  <a:srgbClr val="FFFF00"/>
                </a:highlight>
                <a:cs typeface="Arial"/>
              </a:rPr>
              <a:t>Administrator</a:t>
            </a:r>
            <a:r>
              <a:rPr lang="en-US" b="1" dirty="0">
                <a:cs typeface="Arial"/>
              </a:rPr>
              <a:t> </a:t>
            </a:r>
            <a:r>
              <a:rPr lang="en-US" dirty="0">
                <a:cs typeface="Arial"/>
              </a:rPr>
              <a:t>de </a:t>
            </a:r>
            <a:r>
              <a:rPr lang="en-US" dirty="0" err="1">
                <a:cs typeface="Arial"/>
              </a:rPr>
              <a:t>scribeAD</a:t>
            </a:r>
            <a:r>
              <a:rPr lang="en-US" dirty="0">
                <a:cs typeface="Arial"/>
              </a:rPr>
              <a:t> (non </a:t>
            </a:r>
            <a:r>
              <a:rPr lang="en-US" dirty="0" err="1">
                <a:cs typeface="Arial"/>
              </a:rPr>
              <a:t>utilisé</a:t>
            </a:r>
            <a:r>
              <a:rPr lang="en-US" dirty="0">
                <a:cs typeface="Arial"/>
              </a:rPr>
              <a:t>)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dirty="0" err="1">
                <a:highlight>
                  <a:srgbClr val="FFFF00"/>
                </a:highlight>
                <a:ea typeface="+mn-lt"/>
                <a:cs typeface="+mn-lt"/>
              </a:rPr>
              <a:t>Utilisateur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b="1" dirty="0" err="1">
                <a:highlight>
                  <a:srgbClr val="FFFF00"/>
                </a:highlight>
                <a:ea typeface="+mn-lt"/>
                <a:cs typeface="+mn-lt"/>
              </a:rPr>
              <a:t>administrateur</a:t>
            </a:r>
            <a:r>
              <a:rPr lang="en-US" b="1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machine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préférer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mod_loc</a:t>
            </a:r>
            <a:r>
              <a:rPr lang="en-US" dirty="0">
                <a:ea typeface="+mn-lt"/>
                <a:cs typeface="+mn-lt"/>
              </a:rPr>
              <a:t> pour </a:t>
            </a:r>
            <a:r>
              <a:rPr lang="en-US" dirty="0" err="1">
                <a:ea typeface="+mn-lt"/>
                <a:cs typeface="+mn-lt"/>
              </a:rPr>
              <a:t>gérer</a:t>
            </a:r>
            <a:r>
              <a:rPr lang="en-US" dirty="0">
                <a:ea typeface="+mn-lt"/>
                <a:cs typeface="+mn-lt"/>
              </a:rPr>
              <a:t> la station.</a:t>
            </a: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9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Présentation de l'outil de formation :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1885871" y="1919015"/>
            <a:ext cx="420660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cs typeface="Arial"/>
              </a:rPr>
              <a:t>Outils</a:t>
            </a:r>
            <a:r>
              <a:rPr lang="en-US" sz="2000">
                <a:cs typeface="Arial"/>
              </a:rPr>
              <a:t> à </a:t>
            </a:r>
            <a:r>
              <a:rPr lang="en-US" sz="2000" err="1">
                <a:cs typeface="Arial"/>
              </a:rPr>
              <a:t>votre</a:t>
            </a:r>
            <a:r>
              <a:rPr lang="en-US" sz="2000">
                <a:cs typeface="Arial"/>
              </a:rPr>
              <a:t> disposition pour la </a:t>
            </a:r>
            <a:r>
              <a:rPr lang="en-US" sz="2000" err="1">
                <a:cs typeface="Arial"/>
              </a:rPr>
              <a:t>journée</a:t>
            </a:r>
            <a:r>
              <a:rPr lang="en-US" sz="2000">
                <a:cs typeface="Arial"/>
              </a:rPr>
              <a:t> :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A470C03-4286-4FD8-986D-493922979CE1}"/>
              </a:ext>
            </a:extLst>
          </p:cNvPr>
          <p:cNvSpPr txBox="1"/>
          <p:nvPr/>
        </p:nvSpPr>
        <p:spPr>
          <a:xfrm>
            <a:off x="8432502" y="1968661"/>
            <a:ext cx="3214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cs typeface="Arial"/>
              </a:rPr>
              <a:t>Comptes</a:t>
            </a:r>
            <a:r>
              <a:rPr lang="en-US" sz="2000">
                <a:cs typeface="Arial"/>
              </a:rPr>
              <a:t> pour les TP : </a:t>
            </a:r>
          </a:p>
        </p:txBody>
      </p:sp>
      <p:pic>
        <p:nvPicPr>
          <p:cNvPr id="4" name="Graphic 6" descr="Classe avec un remplissage uni">
            <a:extLst>
              <a:ext uri="{FF2B5EF4-FFF2-40B4-BE49-F238E27FC236}">
                <a16:creationId xmlns:a16="http://schemas.microsoft.com/office/drawing/2014/main" id="{831E5224-F9EE-4538-BB65-D6C659D64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815" y="1717543"/>
            <a:ext cx="914400" cy="914400"/>
          </a:xfrm>
          <a:prstGeom prst="rect">
            <a:avLst/>
          </a:prstGeom>
        </p:spPr>
      </p:pic>
      <p:pic>
        <p:nvPicPr>
          <p:cNvPr id="9" name="Pictur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8751FC7-6A98-4210-8110-A37A54430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92" y="1773051"/>
            <a:ext cx="903195" cy="85837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B4DB4E95-7D88-436C-A7EE-A3EF5FA94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7" y="2736362"/>
            <a:ext cx="4914378" cy="3379005"/>
          </a:xfrm>
          <a:prstGeom prst="rect">
            <a:avLst/>
          </a:prstGeom>
        </p:spPr>
      </p:pic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6C0D51F4-C7DF-42C8-A4D6-A137F31EF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94748"/>
              </p:ext>
            </p:extLst>
          </p:nvPr>
        </p:nvGraphicFramePr>
        <p:xfrm>
          <a:off x="5490575" y="2954054"/>
          <a:ext cx="6341855" cy="297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371">
                  <a:extLst>
                    <a:ext uri="{9D8B030D-6E8A-4147-A177-3AD203B41FA5}">
                      <a16:colId xmlns:a16="http://schemas.microsoft.com/office/drawing/2014/main" val="3463222548"/>
                    </a:ext>
                  </a:extLst>
                </a:gridCol>
                <a:gridCol w="1268371">
                  <a:extLst>
                    <a:ext uri="{9D8B030D-6E8A-4147-A177-3AD203B41FA5}">
                      <a16:colId xmlns:a16="http://schemas.microsoft.com/office/drawing/2014/main" val="2064089321"/>
                    </a:ext>
                  </a:extLst>
                </a:gridCol>
                <a:gridCol w="1268371">
                  <a:extLst>
                    <a:ext uri="{9D8B030D-6E8A-4147-A177-3AD203B41FA5}">
                      <a16:colId xmlns:a16="http://schemas.microsoft.com/office/drawing/2014/main" val="1850954490"/>
                    </a:ext>
                  </a:extLst>
                </a:gridCol>
                <a:gridCol w="1268371">
                  <a:extLst>
                    <a:ext uri="{9D8B030D-6E8A-4147-A177-3AD203B41FA5}">
                      <a16:colId xmlns:a16="http://schemas.microsoft.com/office/drawing/2014/main" val="1572381334"/>
                    </a:ext>
                  </a:extLst>
                </a:gridCol>
                <a:gridCol w="1268371">
                  <a:extLst>
                    <a:ext uri="{9D8B030D-6E8A-4147-A177-3AD203B41FA5}">
                      <a16:colId xmlns:a16="http://schemas.microsoft.com/office/drawing/2014/main" val="2493271029"/>
                    </a:ext>
                  </a:extLst>
                </a:gridCol>
              </a:tblGrid>
              <a:tr h="3392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Réseaux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b="1" i="0" u="none" strike="noStrike" noProof="0" dirty="0">
                          <a:latin typeface="Arial"/>
                        </a:rPr>
                        <a:t>Serveur</a:t>
                      </a:r>
                      <a:endParaRPr lang="fr-FR" sz="16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dirty="0"/>
                        <a:t>Poste Vir.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dirty="0"/>
                        <a:t>Machine 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600" dirty="0"/>
                        <a:t>Machine 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36866"/>
                  </a:ext>
                </a:extLst>
              </a:tr>
              <a:tr h="526201">
                <a:tc>
                  <a:txBody>
                    <a:bodyPr/>
                    <a:lstStyle/>
                    <a:p>
                      <a:r>
                        <a:rPr lang="fr-FR" sz="1600" b="1" i="1" dirty="0">
                          <a:solidFill>
                            <a:srgbClr val="002060"/>
                          </a:solidFill>
                        </a:rPr>
                        <a:t>Scribe AD1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Admin</a:t>
                      </a:r>
                    </a:p>
                    <a:p>
                      <a:pPr lvl="0">
                        <a:buNone/>
                      </a:pPr>
                      <a:r>
                        <a:rPr lang="fr-FR" sz="1200" dirty="0" err="1"/>
                        <a:t>Matice</a:t>
                      </a:r>
                      <a:r>
                        <a:rPr lang="fr-FR" sz="1200" dirty="0"/>
                        <a:t> 31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dirty="0"/>
                        <a:t>Stage.scribe01</a:t>
                      </a:r>
                    </a:p>
                    <a:p>
                      <a:pPr lvl="0">
                        <a:buNone/>
                      </a:pPr>
                      <a:r>
                        <a:rPr lang="fr-FR" sz="1200" dirty="0"/>
                        <a:t>Scribe2022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 dirty="0">
                          <a:latin typeface="Arial"/>
                        </a:rPr>
                        <a:t>Stage.scribe11</a:t>
                      </a:r>
                    </a:p>
                    <a:p>
                      <a:pPr lvl="0">
                        <a:buNone/>
                      </a:pPr>
                      <a:r>
                        <a:rPr lang="fr-FR" sz="1200" b="0" i="0" u="none" strike="noStrike" noProof="0" dirty="0"/>
                        <a:t>Scribe2022</a:t>
                      </a:r>
                      <a:endParaRPr lang="fr-FR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997451"/>
                  </a:ext>
                </a:extLst>
              </a:tr>
              <a:tr h="5262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1" i="1" u="none" strike="noStrike" noProof="0" dirty="0">
                          <a:solidFill>
                            <a:srgbClr val="002060"/>
                          </a:solidFill>
                          <a:latin typeface="Arial"/>
                        </a:rPr>
                        <a:t>Scribe AD2</a:t>
                      </a:r>
                      <a:endParaRPr lang="fr-FR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 dirty="0">
                          <a:latin typeface="Arial"/>
                        </a:rPr>
                        <a:t>Admin</a:t>
                      </a:r>
                      <a:endParaRPr lang="en-US" sz="1200" b="0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fr-FR" sz="1200" b="0" i="0" u="none" strike="noStrike" noProof="0" dirty="0" err="1">
                          <a:latin typeface="Arial"/>
                        </a:rPr>
                        <a:t>Matice</a:t>
                      </a:r>
                      <a:r>
                        <a:rPr lang="fr-FR" sz="1200" b="0" i="0" u="none" strike="noStrike" noProof="0" dirty="0">
                          <a:latin typeface="Arial"/>
                        </a:rPr>
                        <a:t> 31</a:t>
                      </a:r>
                      <a:endParaRPr lang="fr-FR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dirty="0"/>
                        <a:t>Stage.scribe02</a:t>
                      </a:r>
                      <a:endParaRPr lang="fr-FR" dirty="0"/>
                    </a:p>
                    <a:p>
                      <a:pPr lvl="0">
                        <a:buNone/>
                      </a:pPr>
                      <a:r>
                        <a:rPr lang="fr-FR" sz="1200" dirty="0"/>
                        <a:t>Scribe2022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 dirty="0">
                          <a:latin typeface="Arial"/>
                        </a:rPr>
                        <a:t>Stage.scribe22</a:t>
                      </a:r>
                      <a:endParaRPr lang="fr-FR" dirty="0"/>
                    </a:p>
                    <a:p>
                      <a:pPr lvl="0">
                        <a:buNone/>
                      </a:pPr>
                      <a:r>
                        <a:rPr lang="fr-FR" sz="1200" b="0" i="0" u="none" strike="noStrike" noProof="0" dirty="0"/>
                        <a:t>Scribe2022</a:t>
                      </a:r>
                      <a:endParaRPr lang="fr-FR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65057"/>
                  </a:ext>
                </a:extLst>
              </a:tr>
              <a:tr h="5262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1" i="1" u="none" strike="noStrike" noProof="0" dirty="0">
                          <a:solidFill>
                            <a:srgbClr val="002060"/>
                          </a:solidFill>
                          <a:latin typeface="Arial"/>
                        </a:rPr>
                        <a:t>Scribe AD3</a:t>
                      </a:r>
                      <a:endParaRPr lang="fr-FR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 dirty="0">
                          <a:latin typeface="Arial"/>
                        </a:rPr>
                        <a:t>Admin</a:t>
                      </a:r>
                      <a:endParaRPr lang="en-US" sz="1200" b="0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fr-FR" sz="1200" b="0" i="0" u="none" strike="noStrike" noProof="0" dirty="0" err="1">
                          <a:latin typeface="Arial"/>
                        </a:rPr>
                        <a:t>Matice</a:t>
                      </a:r>
                      <a:r>
                        <a:rPr lang="fr-FR" sz="1200" b="0" i="0" u="none" strike="noStrike" noProof="0" dirty="0">
                          <a:latin typeface="Arial"/>
                        </a:rPr>
                        <a:t> 31</a:t>
                      </a:r>
                      <a:endParaRPr lang="fr-FR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dirty="0"/>
                        <a:t>Stage.scribe03</a:t>
                      </a:r>
                      <a:endParaRPr lang="fr-FR" dirty="0"/>
                    </a:p>
                    <a:p>
                      <a:pPr lvl="0">
                        <a:buNone/>
                      </a:pPr>
                      <a:r>
                        <a:rPr lang="fr-FR" sz="1200" dirty="0"/>
                        <a:t>Scribe2022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 dirty="0">
                          <a:latin typeface="Arial"/>
                        </a:rPr>
                        <a:t>Stage.scribe33</a:t>
                      </a:r>
                      <a:endParaRPr lang="fr-FR" dirty="0"/>
                    </a:p>
                    <a:p>
                      <a:pPr lvl="0">
                        <a:buNone/>
                      </a:pPr>
                      <a:r>
                        <a:rPr lang="fr-FR" sz="1200" b="0" i="0" u="none" strike="noStrike" noProof="0" dirty="0"/>
                        <a:t>Scribe2022</a:t>
                      </a:r>
                      <a:endParaRPr lang="fr-FR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97669"/>
                  </a:ext>
                </a:extLst>
              </a:tr>
              <a:tr h="5262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1" i="1" u="none" strike="noStrike" noProof="0" dirty="0">
                          <a:solidFill>
                            <a:srgbClr val="002060"/>
                          </a:solidFill>
                          <a:latin typeface="Arial"/>
                        </a:rPr>
                        <a:t>Scribe AD4</a:t>
                      </a:r>
                      <a:endParaRPr lang="fr-FR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 dirty="0">
                          <a:latin typeface="Arial"/>
                        </a:rPr>
                        <a:t>Admin</a:t>
                      </a:r>
                      <a:endParaRPr lang="en-US" sz="1200" b="0" i="0" u="none" strike="noStrike" noProof="0" dirty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fr-FR" sz="1200" b="0" i="0" u="none" strike="noStrike" noProof="0" dirty="0" err="1">
                          <a:latin typeface="Arial"/>
                        </a:rPr>
                        <a:t>Matice</a:t>
                      </a:r>
                      <a:r>
                        <a:rPr lang="fr-FR" sz="1200" b="0" i="0" u="none" strike="noStrike" noProof="0" dirty="0">
                          <a:latin typeface="Arial"/>
                        </a:rPr>
                        <a:t> 31</a:t>
                      </a:r>
                      <a:endParaRPr lang="fr-FR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20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dirty="0"/>
                        <a:t>Stage.scribe04</a:t>
                      </a:r>
                      <a:endParaRPr lang="fr-FR" dirty="0"/>
                    </a:p>
                    <a:p>
                      <a:pPr lvl="0">
                        <a:buNone/>
                      </a:pPr>
                      <a:r>
                        <a:rPr lang="fr-FR" sz="1200" dirty="0"/>
                        <a:t>Scribe2022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200" b="0" i="0" u="none" strike="noStrike" noProof="0" dirty="0">
                          <a:latin typeface="Arial"/>
                        </a:rPr>
                        <a:t>Stage.scribe44</a:t>
                      </a:r>
                      <a:endParaRPr lang="fr-FR" dirty="0"/>
                    </a:p>
                    <a:p>
                      <a:pPr lvl="0">
                        <a:buNone/>
                      </a:pPr>
                      <a:r>
                        <a:rPr lang="fr-FR" sz="1200" b="0" i="0" u="none" strike="noStrike" noProof="0" dirty="0"/>
                        <a:t>Scribe2022</a:t>
                      </a:r>
                      <a:endParaRPr lang="fr-FR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224468"/>
                  </a:ext>
                </a:extLst>
              </a:tr>
              <a:tr h="5262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1" i="1" u="none" strike="noStrike" noProof="0" dirty="0">
                          <a:solidFill>
                            <a:srgbClr val="002060"/>
                          </a:solidFill>
                          <a:latin typeface="Arial"/>
                        </a:rPr>
                        <a:t>Scribe AD5</a:t>
                      </a:r>
                      <a:endParaRPr lang="fr-FR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400" b="1" i="1" dirty="0"/>
                        <a:t> - - - même principe pour les suivants </a:t>
                      </a:r>
                      <a:r>
                        <a:rPr lang="fr-FR" sz="1400" b="1" i="1" u="none" strike="noStrike" noProof="0" dirty="0">
                          <a:latin typeface="Arial"/>
                        </a:rPr>
                        <a:t>… AD9  !!</a:t>
                      </a:r>
                      <a:endParaRPr lang="fr-FR" sz="1400" i="1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114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996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6501" y="2679796"/>
            <a:ext cx="11232000" cy="3697004"/>
          </a:xfrm>
        </p:spPr>
        <p:txBody>
          <a:bodyPr/>
          <a:lstStyle/>
          <a:p>
            <a:pPr marL="0" indent="0">
              <a:buNone/>
            </a:pPr>
            <a:r>
              <a:rPr lang="fr-FR" sz="4300">
                <a:cs typeface="Arial"/>
              </a:rPr>
              <a:t>Initialiser l'année avec Eole Scribe AD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FE14825-F2BA-40B3-839D-1522923490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0941" b="10941"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-2" y="1000833"/>
            <a:ext cx="12192002" cy="5874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94F4E4ED-AA7E-4183-95EF-F6A882705B2A}"/>
              </a:ext>
            </a:extLst>
          </p:cNvPr>
          <p:cNvSpPr txBox="1">
            <a:spLocks/>
          </p:cNvSpPr>
          <p:nvPr/>
        </p:nvSpPr>
        <p:spPr bwMode="gray">
          <a:xfrm>
            <a:off x="446787" y="3042245"/>
            <a:ext cx="11232000" cy="3351947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vert="horz" lIns="0" tIns="0" rIns="0" bIns="360000" rtlCol="0" anchor="t" anchorCtr="0">
            <a:noAutofit/>
          </a:bodyPr>
          <a:lstStyle>
            <a:lvl1pPr marL="527987" indent="-527987" algn="l" defTabSz="121917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4333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FR" sz="4300">
                <a:ea typeface="+mj-lt"/>
                <a:cs typeface="+mj-lt"/>
              </a:rPr>
              <a:t>Initialiser l'année avec Eole ScribeAD</a:t>
            </a:r>
            <a:endParaRPr lang="fr-FR" err="1"/>
          </a:p>
        </p:txBody>
      </p:sp>
    </p:spTree>
    <p:extLst>
      <p:ext uri="{BB962C8B-B14F-4D97-AF65-F5344CB8AC3E}">
        <p14:creationId xmlns:p14="http://schemas.microsoft.com/office/powerpoint/2010/main" val="323601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19" y="1088240"/>
            <a:ext cx="11221840" cy="685680"/>
          </a:xfrm>
        </p:spPr>
        <p:txBody>
          <a:bodyPr/>
          <a:lstStyle/>
          <a:p>
            <a:r>
              <a:rPr lang="fr-FR">
                <a:cs typeface="Arial"/>
              </a:rPr>
              <a:t>Initialiser l'année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6711095" y="4023246"/>
            <a:ext cx="5114292" cy="15176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cs typeface="Arial"/>
              </a:rPr>
              <a:t>Procédure</a:t>
            </a:r>
            <a:r>
              <a:rPr lang="en-US" sz="2000">
                <a:cs typeface="Arial"/>
              </a:rPr>
              <a:t> : "</a:t>
            </a:r>
            <a:r>
              <a:rPr lang="en-US" sz="2000">
                <a:cs typeface="Arial"/>
                <a:hlinkClick r:id="rId2"/>
              </a:rPr>
              <a:t>voir tuto</a:t>
            </a:r>
            <a:r>
              <a:rPr lang="en-US" sz="2000">
                <a:cs typeface="Arial"/>
              </a:rPr>
              <a:t>....."</a:t>
            </a:r>
            <a:endParaRPr lang="fr-FR"/>
          </a:p>
          <a:p>
            <a:endParaRPr lang="en-US" sz="2000">
              <a:cs typeface="Arial"/>
            </a:endParaRPr>
          </a:p>
          <a:p>
            <a:r>
              <a:rPr lang="en-US" sz="2000" err="1">
                <a:cs typeface="Arial"/>
              </a:rPr>
              <a:t>Voir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aussi</a:t>
            </a:r>
            <a:r>
              <a:rPr lang="en-US" sz="2000">
                <a:cs typeface="Arial"/>
              </a:rPr>
              <a:t> :</a:t>
            </a:r>
            <a:endParaRPr lang="en-US" sz="1600" u="sng"/>
          </a:p>
          <a:p>
            <a:pPr marL="285750" indent="-285750">
              <a:buFont typeface="Arial"/>
              <a:buChar char="•"/>
            </a:pPr>
            <a:r>
              <a:rPr lang="en-US" sz="1600" u="sng"/>
              <a:t> </a:t>
            </a:r>
            <a:r>
              <a:rPr lang="en-US" sz="1600" u="sng">
                <a:hlinkClick r:id="rId3"/>
              </a:rPr>
              <a:t>Extraire les données de Siècle...</a:t>
            </a:r>
            <a:r>
              <a:rPr lang="en-US" sz="1600" u="sng"/>
              <a:t> </a:t>
            </a:r>
            <a:endParaRPr lang="en-US" sz="1600" u="sng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u="sng">
                <a:hlinkClick r:id="rId4"/>
              </a:rPr>
              <a:t>Importer les fichiers depuis EoleAdmin...</a:t>
            </a:r>
            <a:endParaRPr lang="en-US" sz="1600" u="sng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496F1-2800-471A-A58B-D1BC140A95B6}"/>
              </a:ext>
            </a:extLst>
          </p:cNvPr>
          <p:cNvSpPr txBox="1"/>
          <p:nvPr/>
        </p:nvSpPr>
        <p:spPr>
          <a:xfrm>
            <a:off x="8665795" y="2786157"/>
            <a:ext cx="13106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TP</a:t>
            </a:r>
          </a:p>
        </p:txBody>
      </p:sp>
      <p:pic>
        <p:nvPicPr>
          <p:cNvPr id="8" name="Graphic 6" descr="Classe avec un remplissage uni">
            <a:extLst>
              <a:ext uri="{FF2B5EF4-FFF2-40B4-BE49-F238E27FC236}">
                <a16:creationId xmlns:a16="http://schemas.microsoft.com/office/drawing/2014/main" id="{2E7A5911-88D7-4FDB-A85D-FCB0C20CD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815" y="1717543"/>
            <a:ext cx="914400" cy="9144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7F81B5A-3B75-459D-B2B7-A8D27E679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278" y="1744606"/>
            <a:ext cx="903195" cy="85837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35F2E3F-64BC-4C62-B94E-11C1AFA0A8D0}"/>
              </a:ext>
            </a:extLst>
          </p:cNvPr>
          <p:cNvSpPr txBox="1"/>
          <p:nvPr/>
        </p:nvSpPr>
        <p:spPr>
          <a:xfrm>
            <a:off x="803348" y="2685424"/>
            <a:ext cx="543538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 err="1">
                <a:cs typeface="Arial"/>
              </a:rPr>
              <a:t>Prérequis</a:t>
            </a:r>
            <a:r>
              <a:rPr lang="en-US" sz="2000">
                <a:cs typeface="Arial"/>
              </a:rPr>
              <a:t> :</a:t>
            </a:r>
            <a:endParaRPr lang="fr-FR"/>
          </a:p>
          <a:p>
            <a:endParaRPr lang="en-US" sz="2000"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US" sz="2000" err="1">
                <a:cs typeface="Arial"/>
              </a:rPr>
              <a:t>Opération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équivalente</a:t>
            </a:r>
            <a:r>
              <a:rPr lang="en-US" sz="2000">
                <a:cs typeface="Arial"/>
              </a:rPr>
              <a:t> à un "change </a:t>
            </a:r>
            <a:r>
              <a:rPr lang="en-US" sz="2000" err="1">
                <a:cs typeface="Arial"/>
              </a:rPr>
              <a:t>année</a:t>
            </a:r>
            <a:br>
              <a:rPr lang="en-US" sz="2000">
                <a:cs typeface="Arial"/>
              </a:rPr>
            </a:br>
            <a:r>
              <a:rPr lang="en-US" sz="2000">
                <a:cs typeface="Arial"/>
              </a:rPr>
              <a:t>de Magret" (&lt;1h00).</a:t>
            </a:r>
            <a:endParaRPr lang="en-US">
              <a:cs typeface="Arial"/>
            </a:endParaRPr>
          </a:p>
          <a:p>
            <a:endParaRPr lang="en-US" sz="2000"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US" sz="2000">
                <a:cs typeface="Arial"/>
              </a:rPr>
              <a:t>A ne </a:t>
            </a:r>
            <a:r>
              <a:rPr lang="en-US" sz="2000" err="1">
                <a:cs typeface="Arial"/>
              </a:rPr>
              <a:t>réaliser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qu'une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seule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fois</a:t>
            </a:r>
            <a:r>
              <a:rPr lang="en-US" sz="2000">
                <a:cs typeface="Arial"/>
              </a:rPr>
              <a:t> !</a:t>
            </a:r>
          </a:p>
          <a:p>
            <a:endParaRPr lang="en-US" sz="2000"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US" sz="2000">
                <a:cs typeface="Arial"/>
              </a:rPr>
              <a:t>Possible </a:t>
            </a:r>
            <a:r>
              <a:rPr lang="en-US" sz="2000" err="1">
                <a:cs typeface="Arial"/>
              </a:rPr>
              <a:t>avant</a:t>
            </a:r>
            <a:r>
              <a:rPr lang="en-US" sz="2000">
                <a:cs typeface="Arial"/>
              </a:rPr>
              <a:t> la </a:t>
            </a:r>
            <a:r>
              <a:rPr lang="en-US" sz="2000" err="1">
                <a:cs typeface="Arial"/>
              </a:rPr>
              <a:t>rentrée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dès</a:t>
            </a:r>
            <a:r>
              <a:rPr lang="en-US" sz="2000">
                <a:cs typeface="Arial"/>
              </a:rPr>
              <a:t> que Siècle </a:t>
            </a:r>
            <a:r>
              <a:rPr lang="en-US" sz="2000" err="1">
                <a:cs typeface="Arial"/>
              </a:rPr>
              <a:t>est</a:t>
            </a:r>
            <a:r>
              <a:rPr lang="en-US" sz="2000">
                <a:cs typeface="Arial"/>
              </a:rPr>
              <a:t> </a:t>
            </a:r>
            <a:r>
              <a:rPr lang="en-US" sz="2000" err="1">
                <a:cs typeface="Arial"/>
              </a:rPr>
              <a:t>considéré</a:t>
            </a:r>
            <a:r>
              <a:rPr lang="en-US" sz="2000">
                <a:cs typeface="Arial"/>
              </a:rPr>
              <a:t> "à jour".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13C0D90C-BBE7-45E3-80FD-96E3BEC81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7283" y="3482476"/>
            <a:ext cx="1155700" cy="16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3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830" b="13830"/>
          <a:stretch>
            <a:fillRect/>
          </a:stretch>
        </p:blipFill>
        <p:spPr>
          <a:xfrm>
            <a:off x="0" y="984000"/>
            <a:ext cx="12192000" cy="5875200"/>
          </a:xfrm>
        </p:spPr>
      </p:pic>
      <p:sp>
        <p:nvSpPr>
          <p:cNvPr id="9" name="Rectangle 8"/>
          <p:cNvSpPr/>
          <p:nvPr/>
        </p:nvSpPr>
        <p:spPr>
          <a:xfrm>
            <a:off x="-2" y="984600"/>
            <a:ext cx="12192002" cy="5874000"/>
          </a:xfrm>
          <a:prstGeom prst="rect">
            <a:avLst/>
          </a:prstGeom>
          <a:solidFill>
            <a:srgbClr val="00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6501" y="2679796"/>
            <a:ext cx="11332642" cy="3639494"/>
          </a:xfrm>
        </p:spPr>
        <p:txBody>
          <a:bodyPr vert="horz" lIns="0" tIns="0" rIns="0" bIns="360000" rtlCol="0" anchor="t" anchorCtr="0">
            <a:noAutofit/>
          </a:bodyPr>
          <a:lstStyle/>
          <a:p>
            <a:pPr marL="0" indent="0">
              <a:buNone/>
            </a:pPr>
            <a:r>
              <a:rPr lang="fr-FR" sz="4300"/>
              <a:t>Pause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38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 b="1385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-2" y="984600"/>
            <a:ext cx="12192002" cy="5874000"/>
          </a:xfrm>
          <a:prstGeom prst="rect">
            <a:avLst/>
          </a:prstGeom>
          <a:solidFill>
            <a:srgbClr val="00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9999" y="1214845"/>
            <a:ext cx="11232000" cy="5102827"/>
          </a:xfrm>
        </p:spPr>
        <p:txBody>
          <a:bodyPr/>
          <a:lstStyle/>
          <a:p>
            <a:pPr marL="0" indent="0" algn="ctr">
              <a:buNone/>
            </a:pPr>
            <a:r>
              <a:rPr lang="fr-FR" sz="4300">
                <a:cs typeface="Arial"/>
              </a:rPr>
              <a:t>Formation EOLE</a:t>
            </a:r>
            <a:br>
              <a:rPr lang="fr-FR" sz="4300">
                <a:cs typeface="Arial"/>
              </a:rPr>
            </a:br>
            <a:endParaRPr lang="en-US">
              <a:cs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25AD92-ACE9-4D8F-A529-FF0E2F870807}"/>
              </a:ext>
            </a:extLst>
          </p:cNvPr>
          <p:cNvSpPr txBox="1"/>
          <p:nvPr/>
        </p:nvSpPr>
        <p:spPr>
          <a:xfrm>
            <a:off x="1762125" y="5705475"/>
            <a:ext cx="9115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highlight>
                  <a:srgbClr val="FFFF00"/>
                </a:highlight>
                <a:ea typeface="+mn-lt"/>
                <a:cs typeface="+mn-lt"/>
              </a:rPr>
              <a:t>Module : 71808 - ADMINISTRER LE RESEAU PEDAGOGIQUE SOUS SCRIBE AD</a:t>
            </a:r>
            <a:endParaRPr lang="fr-FR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102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Gestion des mots de passe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715710" y="3517912"/>
            <a:ext cx="407790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cs typeface="Arial"/>
              </a:rPr>
              <a:t>Changer le mot de passe d'un/de </a:t>
            </a:r>
            <a:r>
              <a:rPr lang="en-US" sz="2000" err="1">
                <a:cs typeface="Arial"/>
              </a:rPr>
              <a:t>tous</a:t>
            </a:r>
            <a:r>
              <a:rPr lang="en-US" sz="2000">
                <a:cs typeface="Arial"/>
              </a:rPr>
              <a:t> les </a:t>
            </a:r>
            <a:r>
              <a:rPr lang="en-US" sz="2000" err="1">
                <a:cs typeface="Arial"/>
              </a:rPr>
              <a:t>élèves</a:t>
            </a:r>
            <a:r>
              <a:rPr lang="en-US" sz="2000">
                <a:cs typeface="Arial"/>
              </a:rPr>
              <a:t>.</a:t>
            </a:r>
          </a:p>
          <a:p>
            <a:endParaRPr lang="en-US" sz="20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cs typeface="Arial"/>
              </a:rPr>
              <a:t>Gérer</a:t>
            </a:r>
            <a:r>
              <a:rPr lang="en-US" sz="2000">
                <a:cs typeface="Arial"/>
              </a:rPr>
              <a:t> les mots de passe </a:t>
            </a:r>
            <a:r>
              <a:rPr lang="en-US" sz="2000" err="1">
                <a:cs typeface="Arial"/>
              </a:rPr>
              <a:t>en</a:t>
            </a:r>
            <a:r>
              <a:rPr lang="en-US" sz="2000">
                <a:cs typeface="Arial"/>
              </a:rPr>
              <a:t> début </a:t>
            </a:r>
            <a:r>
              <a:rPr lang="en-US" sz="2000" err="1">
                <a:cs typeface="Arial"/>
              </a:rPr>
              <a:t>d'année</a:t>
            </a:r>
            <a:r>
              <a:rPr lang="en-US" sz="2000"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>
              <a:cs typeface="Arial"/>
            </a:endParaRPr>
          </a:p>
          <a:p>
            <a:endParaRPr lang="en-US" sz="2000">
              <a:cs typeface="Arial"/>
            </a:endParaRPr>
          </a:p>
          <a:p>
            <a:r>
              <a:rPr lang="en-US" sz="2000">
                <a:cs typeface="Arial"/>
              </a:rPr>
              <a:t>...</a:t>
            </a:r>
          </a:p>
        </p:txBody>
      </p:sp>
      <p:pic>
        <p:nvPicPr>
          <p:cNvPr id="4" name="Graphic 6" descr="Classe avec un remplissage uni">
            <a:extLst>
              <a:ext uri="{FF2B5EF4-FFF2-40B4-BE49-F238E27FC236}">
                <a16:creationId xmlns:a16="http://schemas.microsoft.com/office/drawing/2014/main" id="{0722DEBE-7B39-4FB7-A2D0-5FEEBE9E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9060" y="1797887"/>
            <a:ext cx="914400" cy="9144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57677BBA-51F3-4DA8-8672-A52B75B2D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259" y="1679592"/>
            <a:ext cx="903195" cy="85837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DF0E268-5B27-41CB-8562-F8707445B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732" y="5036457"/>
            <a:ext cx="2743201" cy="110308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D5A5B12-9CD0-4DCA-9711-6A5AD6D60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566" y="3086484"/>
            <a:ext cx="1494368" cy="102369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670C733-30AD-4A46-99B0-423A4D4C5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317" y="4207138"/>
            <a:ext cx="2743200" cy="68739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22BE19-A22F-42F6-94A1-253E1AE64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238" y="2888414"/>
            <a:ext cx="2139950" cy="30657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72694BE-C1AD-4581-AAFB-6107DCA0D4E6}"/>
              </a:ext>
            </a:extLst>
          </p:cNvPr>
          <p:cNvSpPr txBox="1"/>
          <p:nvPr/>
        </p:nvSpPr>
        <p:spPr>
          <a:xfrm>
            <a:off x="6433537" y="2618361"/>
            <a:ext cx="2149291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>
                <a:solidFill>
                  <a:srgbClr val="000000"/>
                </a:solidFill>
                <a:latin typeface="Arial Narr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SCRIBE Changer MdP Groupes</a:t>
            </a:r>
            <a:endParaRPr lang="fr-FR" sz="1200" b="1">
              <a:solidFill>
                <a:srgbClr val="000000"/>
              </a:solidFill>
              <a:latin typeface="Arial Narrow"/>
              <a:cs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5A4451-A017-43CA-B2E6-2BDFC2153A99}"/>
              </a:ext>
            </a:extLst>
          </p:cNvPr>
          <p:cNvSpPr txBox="1"/>
          <p:nvPr/>
        </p:nvSpPr>
        <p:spPr>
          <a:xfrm>
            <a:off x="8971429" y="3469341"/>
            <a:ext cx="117437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>
                <a:hlinkClick r:id="rId10"/>
              </a:rPr>
              <a:t>Console EOP</a:t>
            </a:r>
            <a:endParaRPr lang="fr-FR" sz="12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05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CE7947D-6CA0-4DCD-AE77-2EB959BACF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606" b="1606"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-3230" y="983138"/>
            <a:ext cx="12192002" cy="5874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80405" y="2589992"/>
            <a:ext cx="11232000" cy="3711381"/>
          </a:xfrm>
        </p:spPr>
        <p:txBody>
          <a:bodyPr vert="horz" lIns="0" tIns="0" rIns="0" bIns="360000" rtlCol="0" anchor="t" anchorCtr="0">
            <a:noAutofit/>
          </a:bodyPr>
          <a:lstStyle/>
          <a:p>
            <a:pPr marL="0" indent="0">
              <a:buNone/>
            </a:pPr>
            <a:r>
              <a:rPr lang="fr-FR" sz="4300">
                <a:cs typeface="Arial"/>
              </a:rPr>
              <a:t>Environnement utilisateurs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20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23" y="976655"/>
            <a:ext cx="11232000" cy="960000"/>
          </a:xfrm>
        </p:spPr>
        <p:txBody>
          <a:bodyPr/>
          <a:lstStyle/>
          <a:p>
            <a:r>
              <a:rPr lang="fr-FR">
                <a:cs typeface="Arial"/>
              </a:rPr>
              <a:t>Environnement et dossiers des utilisateurs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9BC80F7-08E2-48A6-A711-EEA17358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190" y="1394338"/>
            <a:ext cx="903195" cy="858372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F59140E9-640F-4CAA-A647-0F96EB899C4E}"/>
              </a:ext>
            </a:extLst>
          </p:cNvPr>
          <p:cNvGrpSpPr/>
          <p:nvPr/>
        </p:nvGrpSpPr>
        <p:grpSpPr>
          <a:xfrm>
            <a:off x="206747" y="2361170"/>
            <a:ext cx="5104503" cy="3843066"/>
            <a:chOff x="3251798" y="2632450"/>
            <a:chExt cx="4487021" cy="3606584"/>
          </a:xfrm>
        </p:grpSpPr>
        <p:pic>
          <p:nvPicPr>
            <p:cNvPr id="7" name="Image 8">
              <a:extLst>
                <a:ext uri="{FF2B5EF4-FFF2-40B4-BE49-F238E27FC236}">
                  <a16:creationId xmlns:a16="http://schemas.microsoft.com/office/drawing/2014/main" id="{8B7D3CEB-BFC3-4D52-ACE7-76F6BE53C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2366" y="2632450"/>
              <a:ext cx="3466453" cy="360658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EF5C2A-61EB-4438-B695-A36E3E628364}"/>
                </a:ext>
              </a:extLst>
            </p:cNvPr>
            <p:cNvSpPr/>
            <p:nvPr/>
          </p:nvSpPr>
          <p:spPr>
            <a:xfrm>
              <a:off x="3251799" y="5054837"/>
              <a:ext cx="3217651" cy="10545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>
                  <a:solidFill>
                    <a:schemeClr val="tx1"/>
                  </a:solidFill>
                  <a:cs typeface="Arial"/>
                </a:rPr>
                <a:t>Lecteurs</a:t>
              </a:r>
            </a:p>
            <a:p>
              <a:r>
                <a:rPr lang="fr-FR">
                  <a:solidFill>
                    <a:schemeClr val="tx1"/>
                  </a:solidFill>
                  <a:cs typeface="Arial"/>
                </a:rPr>
                <a:t>Réseau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ECB311-E331-4A36-937F-38CAF73AC819}"/>
                </a:ext>
              </a:extLst>
            </p:cNvPr>
            <p:cNvSpPr/>
            <p:nvPr/>
          </p:nvSpPr>
          <p:spPr>
            <a:xfrm>
              <a:off x="3251798" y="2883136"/>
              <a:ext cx="3217651" cy="1845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>
                  <a:solidFill>
                    <a:schemeClr val="tx1"/>
                  </a:solidFill>
                  <a:cs typeface="Arial"/>
                </a:rPr>
                <a:t>Vos</a:t>
              </a:r>
            </a:p>
            <a:p>
              <a:r>
                <a:rPr lang="fr-FR">
                  <a:solidFill>
                    <a:schemeClr val="tx1"/>
                  </a:solidFill>
                  <a:cs typeface="Arial"/>
                </a:rPr>
                <a:t>dossiers</a:t>
              </a:r>
              <a:endParaRPr lang="fr-FR"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05DF6C-A54A-42E2-90AB-64C56D8B3D45}"/>
                </a:ext>
              </a:extLst>
            </p:cNvPr>
            <p:cNvSpPr/>
            <p:nvPr/>
          </p:nvSpPr>
          <p:spPr>
            <a:xfrm>
              <a:off x="3251798" y="4730986"/>
              <a:ext cx="3217651" cy="321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200">
                  <a:solidFill>
                    <a:schemeClr val="tx1"/>
                  </a:solidFill>
                  <a:cs typeface="Arial"/>
                </a:rPr>
                <a:t>Partition</a:t>
              </a:r>
            </a:p>
            <a:p>
              <a:r>
                <a:rPr lang="fr-FR" sz="1200">
                  <a:solidFill>
                    <a:schemeClr val="tx1"/>
                  </a:solidFill>
                  <a:cs typeface="Arial"/>
                </a:rPr>
                <a:t>éventuelle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6FD3793-9AAF-41D3-A8C0-FCD794D66C1A}"/>
                </a:ext>
              </a:extLst>
            </p:cNvPr>
            <p:cNvSpPr txBox="1"/>
            <p:nvPr/>
          </p:nvSpPr>
          <p:spPr>
            <a:xfrm>
              <a:off x="3562350" y="5760944"/>
              <a:ext cx="103822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/>
                <a:t>Le </a:t>
              </a:r>
              <a:r>
                <a:rPr lang="fr-FR" sz="1600"/>
                <a:t>vôtre</a:t>
              </a:r>
              <a:endParaRPr lang="fr-FR" sz="1600">
                <a:cs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3773378" y="4958114"/>
            <a:ext cx="270039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Arial"/>
              </a:rPr>
              <a:t>- (P:) entre prof.</a:t>
            </a:r>
          </a:p>
          <a:p>
            <a:r>
              <a:rPr lang="en-US" sz="1600">
                <a:cs typeface="Arial"/>
              </a:rPr>
              <a:t>- (S:): classes et </a:t>
            </a:r>
            <a:r>
              <a:rPr lang="en-US" sz="1600" err="1">
                <a:cs typeface="Arial"/>
              </a:rPr>
              <a:t>groupes</a:t>
            </a:r>
            <a:endParaRPr lang="en-US" sz="1600">
              <a:cs typeface="Arial"/>
            </a:endParaRPr>
          </a:p>
          <a:p>
            <a:r>
              <a:rPr lang="en-US" sz="1600">
                <a:cs typeface="Arial"/>
              </a:rPr>
              <a:t>- (T:) : pour tout le monde</a:t>
            </a:r>
          </a:p>
          <a:p>
            <a:r>
              <a:rPr lang="en-US" sz="1600">
                <a:cs typeface="Arial"/>
              </a:rPr>
              <a:t>- (U:) : Perso !</a:t>
            </a:r>
          </a:p>
          <a:p>
            <a:endParaRPr lang="en-US" sz="1600">
              <a:cs typeface="Arial"/>
            </a:endParaRPr>
          </a:p>
        </p:txBody>
      </p:sp>
      <p:pic>
        <p:nvPicPr>
          <p:cNvPr id="4" name="Graphic 6" descr="Classe avec un remplissage uni">
            <a:extLst>
              <a:ext uri="{FF2B5EF4-FFF2-40B4-BE49-F238E27FC236}">
                <a16:creationId xmlns:a16="http://schemas.microsoft.com/office/drawing/2014/main" id="{62B7CEED-18A5-4FC7-88FF-A0147E5A9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4968" y="145180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E5048D-9933-4F60-AEFE-91EE48C44492}"/>
              </a:ext>
            </a:extLst>
          </p:cNvPr>
          <p:cNvSpPr txBox="1"/>
          <p:nvPr/>
        </p:nvSpPr>
        <p:spPr>
          <a:xfrm>
            <a:off x="4084316" y="2097132"/>
            <a:ext cx="357441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4472C4"/>
            </a:solidFill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onnsiteX0" fmla="*/ 0 w 3574414"/>
                      <a:gd name="connsiteY0" fmla="*/ 0 h 830997"/>
                      <a:gd name="connsiteX1" fmla="*/ 667224 w 3574414"/>
                      <a:gd name="connsiteY1" fmla="*/ 0 h 830997"/>
                      <a:gd name="connsiteX2" fmla="*/ 1191471 w 3574414"/>
                      <a:gd name="connsiteY2" fmla="*/ 0 h 830997"/>
                      <a:gd name="connsiteX3" fmla="*/ 1715719 w 3574414"/>
                      <a:gd name="connsiteY3" fmla="*/ 0 h 830997"/>
                      <a:gd name="connsiteX4" fmla="*/ 2204222 w 3574414"/>
                      <a:gd name="connsiteY4" fmla="*/ 0 h 830997"/>
                      <a:gd name="connsiteX5" fmla="*/ 2764213 w 3574414"/>
                      <a:gd name="connsiteY5" fmla="*/ 0 h 830997"/>
                      <a:gd name="connsiteX6" fmla="*/ 3574414 w 3574414"/>
                      <a:gd name="connsiteY6" fmla="*/ 0 h 830997"/>
                      <a:gd name="connsiteX7" fmla="*/ 3574414 w 3574414"/>
                      <a:gd name="connsiteY7" fmla="*/ 415499 h 830997"/>
                      <a:gd name="connsiteX8" fmla="*/ 3574414 w 3574414"/>
                      <a:gd name="connsiteY8" fmla="*/ 830997 h 830997"/>
                      <a:gd name="connsiteX9" fmla="*/ 3050167 w 3574414"/>
                      <a:gd name="connsiteY9" fmla="*/ 830997 h 830997"/>
                      <a:gd name="connsiteX10" fmla="*/ 2525919 w 3574414"/>
                      <a:gd name="connsiteY10" fmla="*/ 830997 h 830997"/>
                      <a:gd name="connsiteX11" fmla="*/ 1965928 w 3574414"/>
                      <a:gd name="connsiteY11" fmla="*/ 830997 h 830997"/>
                      <a:gd name="connsiteX12" fmla="*/ 1477424 w 3574414"/>
                      <a:gd name="connsiteY12" fmla="*/ 830997 h 830997"/>
                      <a:gd name="connsiteX13" fmla="*/ 881689 w 3574414"/>
                      <a:gd name="connsiteY13" fmla="*/ 830997 h 830997"/>
                      <a:gd name="connsiteX14" fmla="*/ 0 w 3574414"/>
                      <a:gd name="connsiteY14" fmla="*/ 830997 h 830997"/>
                      <a:gd name="connsiteX15" fmla="*/ 0 w 3574414"/>
                      <a:gd name="connsiteY15" fmla="*/ 407189 h 830997"/>
                      <a:gd name="connsiteX16" fmla="*/ 0 w 3574414"/>
                      <a:gd name="connsiteY16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574414" h="830997" fill="none" extrusionOk="0">
                        <a:moveTo>
                          <a:pt x="0" y="0"/>
                        </a:moveTo>
                        <a:cubicBezTo>
                          <a:pt x="166791" y="-12842"/>
                          <a:pt x="344854" y="73173"/>
                          <a:pt x="667224" y="0"/>
                        </a:cubicBezTo>
                        <a:cubicBezTo>
                          <a:pt x="989594" y="-73173"/>
                          <a:pt x="1026611" y="47303"/>
                          <a:pt x="1191471" y="0"/>
                        </a:cubicBezTo>
                        <a:cubicBezTo>
                          <a:pt x="1356331" y="-47303"/>
                          <a:pt x="1609248" y="3318"/>
                          <a:pt x="1715719" y="0"/>
                        </a:cubicBezTo>
                        <a:cubicBezTo>
                          <a:pt x="1822190" y="-3318"/>
                          <a:pt x="1967908" y="8411"/>
                          <a:pt x="2204222" y="0"/>
                        </a:cubicBezTo>
                        <a:cubicBezTo>
                          <a:pt x="2440536" y="-8411"/>
                          <a:pt x="2534297" y="50848"/>
                          <a:pt x="2764213" y="0"/>
                        </a:cubicBezTo>
                        <a:cubicBezTo>
                          <a:pt x="2994129" y="-50848"/>
                          <a:pt x="3341515" y="32522"/>
                          <a:pt x="3574414" y="0"/>
                        </a:cubicBezTo>
                        <a:cubicBezTo>
                          <a:pt x="3582579" y="198834"/>
                          <a:pt x="3531758" y="260913"/>
                          <a:pt x="3574414" y="415499"/>
                        </a:cubicBezTo>
                        <a:cubicBezTo>
                          <a:pt x="3617070" y="570085"/>
                          <a:pt x="3557177" y="646467"/>
                          <a:pt x="3574414" y="830997"/>
                        </a:cubicBezTo>
                        <a:cubicBezTo>
                          <a:pt x="3412664" y="870733"/>
                          <a:pt x="3304574" y="772946"/>
                          <a:pt x="3050167" y="830997"/>
                        </a:cubicBezTo>
                        <a:cubicBezTo>
                          <a:pt x="2795760" y="889048"/>
                          <a:pt x="2734780" y="812981"/>
                          <a:pt x="2525919" y="830997"/>
                        </a:cubicBezTo>
                        <a:cubicBezTo>
                          <a:pt x="2317058" y="849013"/>
                          <a:pt x="2106895" y="815649"/>
                          <a:pt x="1965928" y="830997"/>
                        </a:cubicBezTo>
                        <a:cubicBezTo>
                          <a:pt x="1824961" y="846345"/>
                          <a:pt x="1709305" y="801963"/>
                          <a:pt x="1477424" y="830997"/>
                        </a:cubicBezTo>
                        <a:cubicBezTo>
                          <a:pt x="1245543" y="860031"/>
                          <a:pt x="1084361" y="764208"/>
                          <a:pt x="881689" y="830997"/>
                        </a:cubicBezTo>
                        <a:cubicBezTo>
                          <a:pt x="679018" y="897786"/>
                          <a:pt x="387392" y="821370"/>
                          <a:pt x="0" y="830997"/>
                        </a:cubicBezTo>
                        <a:cubicBezTo>
                          <a:pt x="-24564" y="718945"/>
                          <a:pt x="34635" y="574946"/>
                          <a:pt x="0" y="407189"/>
                        </a:cubicBezTo>
                        <a:cubicBezTo>
                          <a:pt x="-34635" y="239432"/>
                          <a:pt x="5838" y="120849"/>
                          <a:pt x="0" y="0"/>
                        </a:cubicBezTo>
                        <a:close/>
                      </a:path>
                      <a:path w="3574414" h="830997" stroke="0" extrusionOk="0">
                        <a:moveTo>
                          <a:pt x="0" y="0"/>
                        </a:moveTo>
                        <a:cubicBezTo>
                          <a:pt x="266737" y="-61422"/>
                          <a:pt x="297358" y="38468"/>
                          <a:pt x="559992" y="0"/>
                        </a:cubicBezTo>
                        <a:cubicBezTo>
                          <a:pt x="822626" y="-38468"/>
                          <a:pt x="930796" y="34052"/>
                          <a:pt x="1084239" y="0"/>
                        </a:cubicBezTo>
                        <a:cubicBezTo>
                          <a:pt x="1237682" y="-34052"/>
                          <a:pt x="1501915" y="17278"/>
                          <a:pt x="1608486" y="0"/>
                        </a:cubicBezTo>
                        <a:cubicBezTo>
                          <a:pt x="1715057" y="-17278"/>
                          <a:pt x="1996371" y="56639"/>
                          <a:pt x="2096990" y="0"/>
                        </a:cubicBezTo>
                        <a:cubicBezTo>
                          <a:pt x="2197609" y="-56639"/>
                          <a:pt x="2371677" y="23249"/>
                          <a:pt x="2585493" y="0"/>
                        </a:cubicBezTo>
                        <a:cubicBezTo>
                          <a:pt x="2799309" y="-23249"/>
                          <a:pt x="3267271" y="6530"/>
                          <a:pt x="3574414" y="0"/>
                        </a:cubicBezTo>
                        <a:cubicBezTo>
                          <a:pt x="3606053" y="104646"/>
                          <a:pt x="3529235" y="244354"/>
                          <a:pt x="3574414" y="423808"/>
                        </a:cubicBezTo>
                        <a:cubicBezTo>
                          <a:pt x="3619593" y="603262"/>
                          <a:pt x="3563969" y="728251"/>
                          <a:pt x="3574414" y="830997"/>
                        </a:cubicBezTo>
                        <a:cubicBezTo>
                          <a:pt x="3374766" y="894852"/>
                          <a:pt x="3148919" y="801264"/>
                          <a:pt x="2942934" y="830997"/>
                        </a:cubicBezTo>
                        <a:cubicBezTo>
                          <a:pt x="2736949" y="860730"/>
                          <a:pt x="2665328" y="795764"/>
                          <a:pt x="2418687" y="830997"/>
                        </a:cubicBezTo>
                        <a:cubicBezTo>
                          <a:pt x="2172046" y="866230"/>
                          <a:pt x="2108963" y="783187"/>
                          <a:pt x="1930184" y="830997"/>
                        </a:cubicBezTo>
                        <a:cubicBezTo>
                          <a:pt x="1751405" y="878807"/>
                          <a:pt x="1611466" y="792401"/>
                          <a:pt x="1298704" y="830997"/>
                        </a:cubicBezTo>
                        <a:cubicBezTo>
                          <a:pt x="985942" y="869593"/>
                          <a:pt x="914624" y="785191"/>
                          <a:pt x="774456" y="830997"/>
                        </a:cubicBezTo>
                        <a:cubicBezTo>
                          <a:pt x="634288" y="876803"/>
                          <a:pt x="362006" y="755125"/>
                          <a:pt x="0" y="830997"/>
                        </a:cubicBezTo>
                        <a:cubicBezTo>
                          <a:pt x="-40299" y="690709"/>
                          <a:pt x="34713" y="610952"/>
                          <a:pt x="0" y="407189"/>
                        </a:cubicBezTo>
                        <a:cubicBezTo>
                          <a:pt x="-34713" y="203426"/>
                          <a:pt x="27603" y="1955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Arial"/>
              </a:rPr>
              <a:t>Pour </a:t>
            </a:r>
            <a:r>
              <a:rPr lang="en-US" sz="1600" err="1">
                <a:cs typeface="Arial"/>
              </a:rPr>
              <a:t>avoir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accès</a:t>
            </a:r>
            <a:r>
              <a:rPr lang="en-US" sz="1600">
                <a:cs typeface="Arial"/>
              </a:rPr>
              <a:t> aux documents </a:t>
            </a:r>
            <a:r>
              <a:rPr lang="en-US" sz="1600" err="1">
                <a:cs typeface="Arial"/>
              </a:rPr>
              <a:t>en</a:t>
            </a:r>
            <a:r>
              <a:rPr lang="en-US" sz="1600">
                <a:cs typeface="Arial"/>
              </a:rPr>
              <a:t> dehors de </a:t>
            </a:r>
            <a:r>
              <a:rPr lang="en-US" sz="1600" err="1">
                <a:cs typeface="Arial"/>
              </a:rPr>
              <a:t>l'établissement</a:t>
            </a:r>
            <a:r>
              <a:rPr lang="en-US" sz="1600">
                <a:cs typeface="Arial"/>
              </a:rPr>
              <a:t>, </a:t>
            </a:r>
            <a:r>
              <a:rPr lang="en-US" sz="1600" err="1">
                <a:cs typeface="Arial"/>
              </a:rPr>
              <a:t>privilégier</a:t>
            </a:r>
            <a:r>
              <a:rPr lang="en-US" sz="1600">
                <a:cs typeface="Arial"/>
              </a:rPr>
              <a:t> les stockages </a:t>
            </a:r>
            <a:r>
              <a:rPr lang="en-US" sz="1600" err="1">
                <a:cs typeface="Arial"/>
              </a:rPr>
              <a:t>en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ligne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comme</a:t>
            </a:r>
            <a:r>
              <a:rPr lang="en-US" sz="1600">
                <a:cs typeface="Arial"/>
              </a:rPr>
              <a:t> </a:t>
            </a:r>
            <a:r>
              <a:rPr lang="en-US" sz="1600" err="1">
                <a:cs typeface="Arial"/>
              </a:rPr>
              <a:t>l'ENT</a:t>
            </a:r>
            <a:r>
              <a:rPr lang="en-US" sz="1600">
                <a:cs typeface="Arial"/>
              </a:rPr>
              <a:t>.</a:t>
            </a:r>
          </a:p>
        </p:txBody>
      </p:sp>
      <p:pic>
        <p:nvPicPr>
          <p:cNvPr id="5" name="Graphic 8" descr="Ampoule et engrenage contour">
            <a:extLst>
              <a:ext uri="{FF2B5EF4-FFF2-40B4-BE49-F238E27FC236}">
                <a16:creationId xmlns:a16="http://schemas.microsoft.com/office/drawing/2014/main" id="{B1903267-3914-49B6-AC02-4643ED052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7841" y="1455558"/>
            <a:ext cx="593558" cy="5935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61CE91-2742-4D0B-92F4-3F2046482149}"/>
              </a:ext>
            </a:extLst>
          </p:cNvPr>
          <p:cNvSpPr txBox="1"/>
          <p:nvPr/>
        </p:nvSpPr>
        <p:spPr>
          <a:xfrm>
            <a:off x="6072536" y="3175897"/>
            <a:ext cx="3341287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en-US" u="sng" dirty="0">
                <a:cs typeface="Arial"/>
                <a:hlinkClick r:id="rId8"/>
              </a:rPr>
              <a:t>Explorer l'arborescence</a:t>
            </a:r>
            <a:endParaRPr lang="en-US" u="sng"/>
          </a:p>
          <a:p>
            <a:pPr marL="285750" indent="-285750">
              <a:buFont typeface="Wingdings"/>
              <a:buChar char="v"/>
            </a:pPr>
            <a:endParaRPr lang="en-US" u="sng" dirty="0">
              <a:cs typeface="Arial"/>
            </a:endParaRPr>
          </a:p>
          <a:p>
            <a:pPr marL="285750" indent="-285750">
              <a:buFont typeface="Wingdings"/>
              <a:buChar char="v"/>
            </a:pPr>
            <a:r>
              <a:rPr lang="en-US" dirty="0">
                <a:ea typeface="+mn-lt"/>
                <a:cs typeface="+mn-lt"/>
                <a:hlinkClick r:id="rId9"/>
              </a:rPr>
              <a:t>Les consoles EAD suivant les utilisateurs.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Wingdings"/>
              <a:buChar char="v"/>
            </a:pPr>
            <a:endParaRPr lang="en-US" dirty="0">
              <a:cs typeface="Arial"/>
            </a:endParaRPr>
          </a:p>
          <a:p>
            <a:pPr marL="285750" indent="-285750">
              <a:buFont typeface="Wingdings"/>
              <a:buChar char="v"/>
            </a:pPr>
            <a:r>
              <a:rPr lang="en-US" dirty="0">
                <a:cs typeface="Arial"/>
                <a:hlinkClick r:id="rId10"/>
              </a:rPr>
              <a:t>Paramétrer le répertoire "groupes(\\scribe)(S)"</a:t>
            </a:r>
          </a:p>
          <a:p>
            <a:pPr marL="285750" indent="-285750">
              <a:buFont typeface="Wingdings"/>
              <a:buChar char="v"/>
            </a:pPr>
            <a:endParaRPr lang="en-US" dirty="0">
              <a:cs typeface="Arial"/>
            </a:endParaRPr>
          </a:p>
          <a:p>
            <a:pPr marL="285750" indent="-285750">
              <a:buFont typeface="Wingdings"/>
              <a:buChar char="v"/>
            </a:pPr>
            <a:r>
              <a:rPr lang="en-US" dirty="0">
                <a:cs typeface="Arial"/>
                <a:hlinkClick r:id="rId11"/>
              </a:rPr>
              <a:t>Différence entre PROF et PROF_ADMIN</a:t>
            </a:r>
            <a:endParaRPr lang="en-US"/>
          </a:p>
          <a:p>
            <a:endParaRPr lang="en-US" sz="1600">
              <a:cs typeface="Arial"/>
            </a:endParaRPr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7E6E8A0B-76D5-4387-905E-7420800146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4726" y="2820374"/>
            <a:ext cx="1152221" cy="1689734"/>
          </a:xfrm>
          <a:prstGeom prst="rect">
            <a:avLst/>
          </a:prstGeom>
        </p:spPr>
      </p:pic>
      <p:pic>
        <p:nvPicPr>
          <p:cNvPr id="9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EB52B4-9079-093A-02BC-153C30DC40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9467" y="4566464"/>
            <a:ext cx="1167009" cy="1681209"/>
          </a:xfrm>
          <a:prstGeom prst="rect">
            <a:avLst/>
          </a:prstGeom>
        </p:spPr>
      </p:pic>
      <p:pic>
        <p:nvPicPr>
          <p:cNvPr id="10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C96049-DC09-B71E-6762-18BBC217DC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69467" y="2834370"/>
            <a:ext cx="1167009" cy="1700741"/>
          </a:xfrm>
          <a:prstGeom prst="rect">
            <a:avLst/>
          </a:prstGeom>
        </p:spPr>
      </p:pic>
      <p:pic>
        <p:nvPicPr>
          <p:cNvPr id="19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B1788C-39CC-D4B7-D5CE-F90B3BEA10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57769" y="4569516"/>
            <a:ext cx="1167009" cy="16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5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Consoles utilisateurs </a:t>
            </a:r>
            <a:r>
              <a:rPr lang="fr-FR" sz="2400">
                <a:cs typeface="Arial"/>
              </a:rPr>
              <a:t>( voir raccourcis sur le bureau)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449108" y="3353902"/>
            <a:ext cx="540769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cs typeface="Arial"/>
              </a:rPr>
              <a:t>Console EOP (Profs)</a:t>
            </a:r>
            <a:endParaRPr lang="fr-FR">
              <a:cs typeface="Arial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90D1704-CAFF-42C0-9DB1-7F35D530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77" y="1821451"/>
            <a:ext cx="4692735" cy="1369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0837805-BAAE-4223-9205-6AF487B0C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2" y="3891405"/>
            <a:ext cx="5261451" cy="2289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12EC4C-9D86-4998-BAF6-AF3B44E7DAD4}"/>
              </a:ext>
            </a:extLst>
          </p:cNvPr>
          <p:cNvSpPr txBox="1"/>
          <p:nvPr/>
        </p:nvSpPr>
        <p:spPr>
          <a:xfrm>
            <a:off x="2833652" y="580705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Console enseignant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72CFB9E0-5C10-4B13-91A1-975CBDED4052}"/>
              </a:ext>
            </a:extLst>
          </p:cNvPr>
          <p:cNvSpPr txBox="1"/>
          <p:nvPr/>
        </p:nvSpPr>
        <p:spPr>
          <a:xfrm>
            <a:off x="6374314" y="3353902"/>
            <a:ext cx="540769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cs typeface="Arial"/>
              </a:rPr>
              <a:t>Console EOE (</a:t>
            </a:r>
            <a:r>
              <a:rPr lang="en-US" sz="2000" err="1">
                <a:cs typeface="Arial"/>
              </a:rPr>
              <a:t>élève</a:t>
            </a:r>
            <a:r>
              <a:rPr lang="en-US" sz="2000">
                <a:cs typeface="Arial"/>
              </a:rPr>
              <a:t>) </a:t>
            </a:r>
            <a:r>
              <a:rPr lang="en-US" sz="1400">
                <a:cs typeface="Arial"/>
              </a:rPr>
              <a:t>Changement du mot de passe</a:t>
            </a:r>
            <a:endParaRPr lang="fr-FR">
              <a:cs typeface="Arial"/>
            </a:endParaRPr>
          </a:p>
        </p:txBody>
      </p:sp>
      <p:pic>
        <p:nvPicPr>
          <p:cNvPr id="12" name="Image 12">
            <a:extLst>
              <a:ext uri="{FF2B5EF4-FFF2-40B4-BE49-F238E27FC236}">
                <a16:creationId xmlns:a16="http://schemas.microsoft.com/office/drawing/2014/main" id="{BBD6A5D3-AB9D-4993-A3AF-758386C2F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104" y="3907934"/>
            <a:ext cx="3846785" cy="2282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64BA2E6-EB80-4685-BCE1-1632CE7066E1}"/>
              </a:ext>
            </a:extLst>
          </p:cNvPr>
          <p:cNvSpPr txBox="1"/>
          <p:nvPr/>
        </p:nvSpPr>
        <p:spPr>
          <a:xfrm>
            <a:off x="3190003" y="4678729"/>
            <a:ext cx="857262" cy="523220"/>
          </a:xfrm>
          <a:prstGeom prst="rect">
            <a:avLst/>
          </a:prstGeom>
          <a:solidFill>
            <a:srgbClr val="FF9940">
              <a:alpha val="32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>
                <a:solidFill>
                  <a:srgbClr val="FF0000"/>
                </a:solidFill>
              </a:rPr>
              <a:t>Utiliser VEYON</a:t>
            </a:r>
            <a:endParaRPr lang="fr-FR" sz="1400">
              <a:solidFill>
                <a:srgbClr val="FF0000"/>
              </a:solidFill>
              <a:cs typeface="Arial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E7DB95D-0E43-481F-AC6E-A2F620F8A30A}"/>
              </a:ext>
            </a:extLst>
          </p:cNvPr>
          <p:cNvCxnSpPr/>
          <p:nvPr/>
        </p:nvCxnSpPr>
        <p:spPr>
          <a:xfrm>
            <a:off x="2394167" y="4828408"/>
            <a:ext cx="775139" cy="17079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E1EA24F-FBCA-4DB1-93D3-8024B2A7F743}"/>
              </a:ext>
            </a:extLst>
          </p:cNvPr>
          <p:cNvCxnSpPr>
            <a:cxnSpLocks/>
          </p:cNvCxnSpPr>
          <p:nvPr/>
        </p:nvCxnSpPr>
        <p:spPr>
          <a:xfrm flipH="1">
            <a:off x="2381466" y="4828407"/>
            <a:ext cx="775139" cy="17079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919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6" b="13886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-2" y="984600"/>
            <a:ext cx="12192002" cy="5874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6501" y="2679796"/>
            <a:ext cx="11232000" cy="3697004"/>
          </a:xfrm>
        </p:spPr>
        <p:txBody>
          <a:bodyPr/>
          <a:lstStyle/>
          <a:p>
            <a:pPr marL="0" indent="0">
              <a:buNone/>
            </a:pPr>
            <a:r>
              <a:rPr lang="fr-FR" sz="4300"/>
              <a:t>Pause déjeuner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59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6501" y="2679796"/>
            <a:ext cx="11232000" cy="3697004"/>
          </a:xfrm>
        </p:spPr>
        <p:txBody>
          <a:bodyPr/>
          <a:lstStyle/>
          <a:p>
            <a:pPr marL="0" indent="0">
              <a:buNone/>
            </a:pPr>
            <a:r>
              <a:rPr lang="fr-FR" sz="4300">
                <a:cs typeface="Arial"/>
              </a:rPr>
              <a:t>Outils de contrôle des stations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Picture 6" descr="Balance numérique avec cercles">
            <a:extLst>
              <a:ext uri="{FF2B5EF4-FFF2-40B4-BE49-F238E27FC236}">
                <a16:creationId xmlns:a16="http://schemas.microsoft.com/office/drawing/2014/main" id="{79BAD2DD-06C0-4B03-8EB1-59EA184EBF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0149" b="10149"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2872" y="986653"/>
            <a:ext cx="12192002" cy="5874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A6CBB520-A9AA-4C49-9B45-32B6133ADD93}"/>
              </a:ext>
            </a:extLst>
          </p:cNvPr>
          <p:cNvSpPr txBox="1">
            <a:spLocks/>
          </p:cNvSpPr>
          <p:nvPr/>
        </p:nvSpPr>
        <p:spPr bwMode="gray">
          <a:xfrm>
            <a:off x="543918" y="2651382"/>
            <a:ext cx="11232000" cy="3697004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vert="horz" lIns="0" tIns="0" rIns="0" bIns="360000" rtlCol="0" anchor="ctr" anchorCtr="0">
            <a:noAutofit/>
          </a:bodyPr>
          <a:lstStyle>
            <a:lvl1pPr marL="527987" indent="-527987" algn="l" defTabSz="121917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4333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FR" sz="4300">
                <a:ea typeface="+mj-lt"/>
                <a:cs typeface="+mj-lt"/>
              </a:rPr>
              <a:t>Outils de contrôle des stations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78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Mise à jour des comptes utilisateurs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748713" y="3336609"/>
            <a:ext cx="431636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cs typeface="Arial"/>
              </a:rPr>
              <a:t>A faire </a:t>
            </a:r>
          </a:p>
          <a:p>
            <a:r>
              <a:rPr lang="en-US" sz="2000" dirty="0">
                <a:solidFill>
                  <a:srgbClr val="00B050"/>
                </a:solidFill>
                <a:cs typeface="Arial"/>
              </a:rPr>
              <a:t>- </a:t>
            </a:r>
            <a:r>
              <a:rPr lang="en-US" sz="2000" dirty="0">
                <a:solidFill>
                  <a:schemeClr val="accent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Créer les </a:t>
            </a:r>
            <a:r>
              <a:rPr lang="fr-FR" sz="2000" dirty="0">
                <a:solidFill>
                  <a:schemeClr val="accent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comptes</a:t>
            </a:r>
            <a:r>
              <a:rPr lang="en-US" sz="2000" dirty="0">
                <a:solidFill>
                  <a:schemeClr val="accent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pour les AED, documentaliste,  AESH, visiteurs, invité (1 seul)</a:t>
            </a:r>
          </a:p>
          <a:p>
            <a:r>
              <a:rPr lang="en-US" sz="2000" dirty="0">
                <a:cs typeface="Arial"/>
              </a:rPr>
              <a:t>...</a:t>
            </a:r>
          </a:p>
        </p:txBody>
      </p:sp>
      <p:pic>
        <p:nvPicPr>
          <p:cNvPr id="4" name="Graphic 6" descr="Classe avec un remplissage uni">
            <a:extLst>
              <a:ext uri="{FF2B5EF4-FFF2-40B4-BE49-F238E27FC236}">
                <a16:creationId xmlns:a16="http://schemas.microsoft.com/office/drawing/2014/main" id="{62B7CEED-18A5-4FC7-88FF-A0147E5A9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4023" y="2151621"/>
            <a:ext cx="1261782" cy="1261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6A3C3-320C-4E7D-9CF5-AFB0990647C8}"/>
              </a:ext>
            </a:extLst>
          </p:cNvPr>
          <p:cNvSpPr txBox="1"/>
          <p:nvPr/>
        </p:nvSpPr>
        <p:spPr>
          <a:xfrm>
            <a:off x="7626145" y="3424367"/>
            <a:ext cx="431636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Arial"/>
              </a:rPr>
              <a:t>A ne pas faire :</a:t>
            </a:r>
          </a:p>
          <a:p>
            <a:r>
              <a:rPr lang="en-US" sz="2000">
                <a:cs typeface="Arial"/>
              </a:rPr>
              <a:t>- </a:t>
            </a:r>
            <a:r>
              <a:rPr lang="en-US" sz="2000" err="1">
                <a:solidFill>
                  <a:srgbClr val="FF0000"/>
                </a:solidFill>
                <a:cs typeface="Arial"/>
              </a:rPr>
              <a:t>Créer</a:t>
            </a:r>
            <a:r>
              <a:rPr lang="en-US" sz="2000">
                <a:solidFill>
                  <a:srgbClr val="FF0000"/>
                </a:solidFill>
                <a:cs typeface="Arial"/>
              </a:rPr>
              <a:t> des </a:t>
            </a:r>
            <a:r>
              <a:rPr lang="en-US" sz="2000" err="1">
                <a:solidFill>
                  <a:srgbClr val="FF0000"/>
                </a:solidFill>
                <a:cs typeface="Arial"/>
              </a:rPr>
              <a:t>comptes</a:t>
            </a:r>
            <a:r>
              <a:rPr lang="en-US" sz="2000">
                <a:solidFill>
                  <a:srgbClr val="FF0000"/>
                </a:solidFill>
                <a:cs typeface="Arial"/>
              </a:rPr>
              <a:t> </a:t>
            </a:r>
            <a:r>
              <a:rPr lang="en-US" sz="2000" err="1">
                <a:solidFill>
                  <a:srgbClr val="FF0000"/>
                </a:solidFill>
                <a:cs typeface="Arial"/>
              </a:rPr>
              <a:t>élèves</a:t>
            </a:r>
            <a:r>
              <a:rPr lang="en-US" sz="2000">
                <a:solidFill>
                  <a:srgbClr val="FF0000"/>
                </a:solidFill>
                <a:cs typeface="Arial"/>
              </a:rPr>
              <a:t> et profs.</a:t>
            </a:r>
          </a:p>
          <a:p>
            <a:r>
              <a:rPr lang="en-US" sz="2000">
                <a:cs typeface="Arial"/>
              </a:rPr>
              <a:t>...</a:t>
            </a:r>
          </a:p>
        </p:txBody>
      </p:sp>
      <p:pic>
        <p:nvPicPr>
          <p:cNvPr id="5" name="Graphic 8" descr="Coche avec un remplissage uni">
            <a:extLst>
              <a:ext uri="{FF2B5EF4-FFF2-40B4-BE49-F238E27FC236}">
                <a16:creationId xmlns:a16="http://schemas.microsoft.com/office/drawing/2014/main" id="{D832C02C-A886-4246-9D2E-E025B736F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2149" y="4802841"/>
            <a:ext cx="914400" cy="914400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7D698690-C378-4980-8602-5800A572A8D7}"/>
              </a:ext>
            </a:extLst>
          </p:cNvPr>
          <p:cNvSpPr/>
          <p:nvPr/>
        </p:nvSpPr>
        <p:spPr>
          <a:xfrm>
            <a:off x="9067930" y="4792925"/>
            <a:ext cx="918882" cy="918882"/>
          </a:xfrm>
          <a:prstGeom prst="mathMultiply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C737596-2BE0-441B-AF97-A2458BD1E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0146" y="4493909"/>
            <a:ext cx="3579283" cy="1646692"/>
          </a:xfrm>
          <a:prstGeom prst="rect">
            <a:avLst/>
          </a:prstGeom>
        </p:spPr>
      </p:pic>
      <p:pic>
        <p:nvPicPr>
          <p:cNvPr id="8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224DECEC-1745-4E1F-002B-4A2073028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7963" y="1057729"/>
            <a:ext cx="1835062" cy="2352158"/>
          </a:xfrm>
          <a:prstGeom prst="rect">
            <a:avLst/>
          </a:prstGeom>
        </p:spPr>
      </p:pic>
      <p:pic>
        <p:nvPicPr>
          <p:cNvPr id="12" name="Pictur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08FAF60-401B-BCE0-6D63-EFB037862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2966" y="1198508"/>
            <a:ext cx="976264" cy="95231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403D394-5C48-911A-BC32-9C388983FA5C}"/>
              </a:ext>
            </a:extLst>
          </p:cNvPr>
          <p:cNvSpPr txBox="1"/>
          <p:nvPr/>
        </p:nvSpPr>
        <p:spPr>
          <a:xfrm>
            <a:off x="7375742" y="219831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TP : import </a:t>
            </a:r>
            <a:r>
              <a:rPr lang="en-US" dirty="0" err="1">
                <a:cs typeface="Arial"/>
              </a:rPr>
              <a:t>partiel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créer</a:t>
            </a:r>
            <a:r>
              <a:rPr lang="en-US" dirty="0">
                <a:cs typeface="Arial"/>
              </a:rPr>
              <a:t>, lister</a:t>
            </a:r>
          </a:p>
        </p:txBody>
      </p:sp>
    </p:spTree>
    <p:extLst>
      <p:ext uri="{BB962C8B-B14F-4D97-AF65-F5344CB8AC3E}">
        <p14:creationId xmlns:p14="http://schemas.microsoft.com/office/powerpoint/2010/main" val="839361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Prise en main des stations : VEYON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1058993" y="5381631"/>
            <a:ext cx="31198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70C0"/>
                </a:solidFill>
                <a:cs typeface="Arial"/>
              </a:rPr>
              <a:t>- </a:t>
            </a:r>
            <a:r>
              <a:rPr lang="en-US" sz="2000">
                <a:solidFill>
                  <a:srgbClr val="0070C0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Manuel Veyon</a:t>
            </a:r>
            <a:endParaRPr lang="en-US" sz="2000">
              <a:solidFill>
                <a:srgbClr val="0070C0"/>
              </a:solidFill>
              <a:cs typeface="Arial"/>
            </a:endParaRPr>
          </a:p>
        </p:txBody>
      </p:sp>
      <p:pic>
        <p:nvPicPr>
          <p:cNvPr id="4" name="Graphic 6" descr="Classe avec un remplissage uni">
            <a:extLst>
              <a:ext uri="{FF2B5EF4-FFF2-40B4-BE49-F238E27FC236}">
                <a16:creationId xmlns:a16="http://schemas.microsoft.com/office/drawing/2014/main" id="{62B7CEED-18A5-4FC7-88FF-A0147E5A9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3296" y="1873623"/>
            <a:ext cx="1261782" cy="1261782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6EE2DB9-1DA0-4BD0-BD8F-3092E1D65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418" y="2075329"/>
            <a:ext cx="903195" cy="85837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5B964C1-F444-44D9-935E-B3BE4EE72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68" y="3134532"/>
            <a:ext cx="2743200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2AB817-F177-4BED-B646-E559082D4A0A}"/>
              </a:ext>
            </a:extLst>
          </p:cNvPr>
          <p:cNvSpPr txBox="1"/>
          <p:nvPr/>
        </p:nvSpPr>
        <p:spPr>
          <a:xfrm>
            <a:off x="1224366" y="4440263"/>
            <a:ext cx="24074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70C0"/>
                </a:solidFill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Présentation vidéo 9'</a:t>
            </a:r>
            <a:endParaRPr lang="en-US">
              <a:solidFill>
                <a:srgbClr val="0070C0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A5722-722C-47E2-99D1-52FAC24228EA}"/>
              </a:ext>
            </a:extLst>
          </p:cNvPr>
          <p:cNvSpPr txBox="1"/>
          <p:nvPr/>
        </p:nvSpPr>
        <p:spPr>
          <a:xfrm>
            <a:off x="1057275" y="5022257"/>
            <a:ext cx="31306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- </a:t>
            </a:r>
            <a:r>
              <a:rPr lang="en-US" sz="2000">
                <a:hlinkClick r:id="rId8"/>
              </a:rPr>
              <a:t>Configuration</a:t>
            </a:r>
            <a:r>
              <a:rPr lang="en-US" sz="2000"/>
              <a:t> (admin)</a:t>
            </a:r>
            <a:endParaRPr lang="en-US" sz="200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25A2C-5094-4637-A613-08CC33F3476C}"/>
              </a:ext>
            </a:extLst>
          </p:cNvPr>
          <p:cNvSpPr txBox="1"/>
          <p:nvPr/>
        </p:nvSpPr>
        <p:spPr>
          <a:xfrm>
            <a:off x="7154083" y="3589471"/>
            <a:ext cx="38926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TP1 : Tester le mode </a:t>
            </a:r>
            <a:r>
              <a:rPr lang="en-US" err="1">
                <a:cs typeface="Arial"/>
              </a:rPr>
              <a:t>utilisateur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TP2 : Tester le mode </a:t>
            </a:r>
            <a:r>
              <a:rPr lang="en-US" err="1">
                <a:cs typeface="Arial"/>
              </a:rPr>
              <a:t>administrateur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057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2" descr="Illustration de points et lignes connectés">
            <a:extLst>
              <a:ext uri="{FF2B5EF4-FFF2-40B4-BE49-F238E27FC236}">
                <a16:creationId xmlns:a16="http://schemas.microsoft.com/office/drawing/2014/main" id="{E41E031D-A68F-4C2D-B18C-8E530B6A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986790"/>
            <a:ext cx="12196761" cy="587263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73" y="986653"/>
            <a:ext cx="12192001" cy="5874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D05CD40D-EC02-4613-8D0C-03F07A330ACD}"/>
              </a:ext>
            </a:extLst>
          </p:cNvPr>
          <p:cNvSpPr txBox="1">
            <a:spLocks/>
          </p:cNvSpPr>
          <p:nvPr/>
        </p:nvSpPr>
        <p:spPr bwMode="gray">
          <a:xfrm>
            <a:off x="484386" y="984507"/>
            <a:ext cx="11232000" cy="5340066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vert="horz" lIns="0" tIns="0" rIns="0" bIns="360000" rtlCol="0" anchor="ctr" anchorCtr="0">
            <a:noAutofit/>
          </a:bodyPr>
          <a:lstStyle>
            <a:lvl1pPr marL="527987" indent="-527987" algn="l" defTabSz="121917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4333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FR" sz="4300">
                <a:ea typeface="+mj-lt"/>
                <a:cs typeface="+mj-lt"/>
              </a:rPr>
              <a:t>Gestion réseau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97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69" y="1017549"/>
            <a:ext cx="6710672" cy="695556"/>
          </a:xfrm>
        </p:spPr>
        <p:txBody>
          <a:bodyPr/>
          <a:lstStyle/>
          <a:p>
            <a:r>
              <a:rPr lang="fr-FR">
                <a:cs typeface="Arial"/>
              </a:rPr>
              <a:t>Les applications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430730" y="2883525"/>
            <a:ext cx="393552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+mn-lt"/>
                <a:cs typeface="+mn-lt"/>
              </a:rPr>
              <a:t>Se connecter 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 admin sur </a:t>
            </a:r>
            <a:r>
              <a:rPr lang="en-US" sz="2000" err="1">
                <a:ea typeface="+mn-lt"/>
                <a:cs typeface="+mn-lt"/>
              </a:rPr>
              <a:t>une</a:t>
            </a:r>
            <a:r>
              <a:rPr lang="en-US" sz="2000">
                <a:ea typeface="+mn-lt"/>
                <a:cs typeface="+mn-lt"/>
              </a:rPr>
              <a:t> station</a:t>
            </a:r>
            <a:endParaRPr lang="en-US">
              <a:cs typeface="Arial"/>
            </a:endParaRPr>
          </a:p>
          <a:p>
            <a:r>
              <a:rPr lang="en-US" sz="2000">
                <a:cs typeface="Arial"/>
              </a:rPr>
              <a:t>- Les petits </a:t>
            </a:r>
            <a:r>
              <a:rPr lang="en-US" sz="2000" err="1">
                <a:cs typeface="Arial"/>
              </a:rPr>
              <a:t>logiciels</a:t>
            </a:r>
            <a:r>
              <a:rPr lang="en-US" sz="2000">
                <a:cs typeface="Arial"/>
              </a:rPr>
              <a:t> sans install </a:t>
            </a:r>
            <a:r>
              <a:rPr lang="en-US" sz="2000" err="1">
                <a:cs typeface="Arial"/>
              </a:rPr>
              <a:t>sont</a:t>
            </a:r>
            <a:r>
              <a:rPr lang="en-US" sz="2000">
                <a:cs typeface="Arial"/>
              </a:rPr>
              <a:t> </a:t>
            </a:r>
            <a:r>
              <a:rPr lang="en-US" sz="2000">
                <a:ea typeface="+mn-lt"/>
                <a:cs typeface="+mn-lt"/>
              </a:rPr>
              <a:t>dans :  T:\logiciels\</a:t>
            </a:r>
          </a:p>
        </p:txBody>
      </p:sp>
      <p:pic>
        <p:nvPicPr>
          <p:cNvPr id="4" name="Graphic 6" descr="Classe avec un remplissage uni">
            <a:extLst>
              <a:ext uri="{FF2B5EF4-FFF2-40B4-BE49-F238E27FC236}">
                <a16:creationId xmlns:a16="http://schemas.microsoft.com/office/drawing/2014/main" id="{62B7CEED-18A5-4FC7-88FF-A0147E5A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351" y="1866733"/>
            <a:ext cx="914400" cy="914400"/>
          </a:xfrm>
          <a:prstGeom prst="rect">
            <a:avLst/>
          </a:prstGeom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BE12B604-A1DA-4C53-917F-545D86921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365" y="1550140"/>
            <a:ext cx="7214976" cy="476699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CAB69D-73E4-4D53-887C-61C5507C31CB}"/>
              </a:ext>
            </a:extLst>
          </p:cNvPr>
          <p:cNvSpPr txBox="1"/>
          <p:nvPr/>
        </p:nvSpPr>
        <p:spPr>
          <a:xfrm>
            <a:off x="652415" y="4238297"/>
            <a:ext cx="39387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>
                <a:cs typeface="Arial"/>
              </a:rPr>
              <a:t>* Copier le logiciel, avec ses répertoires éventuels, dans T:\Logiciels</a:t>
            </a:r>
          </a:p>
          <a:p>
            <a:r>
              <a:rPr lang="fr-FR" sz="1600">
                <a:cs typeface="Arial"/>
              </a:rPr>
              <a:t>* Créer le raccourci de l'application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C6E0CB-D99F-4024-BA94-52EA46EC344D}"/>
              </a:ext>
            </a:extLst>
          </p:cNvPr>
          <p:cNvSpPr txBox="1"/>
          <p:nvPr/>
        </p:nvSpPr>
        <p:spPr>
          <a:xfrm>
            <a:off x="441434" y="5177272"/>
            <a:ext cx="394222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cs typeface="Arial"/>
              </a:rPr>
              <a:t>- Logiciels installables, exemple :</a:t>
            </a:r>
          </a:p>
          <a:p>
            <a:r>
              <a:rPr lang="fr-FR">
                <a:cs typeface="Arial"/>
                <a:hlinkClick r:id="rId5"/>
              </a:rPr>
              <a:t>Client Pronote</a:t>
            </a:r>
            <a:endParaRPr lang="fr-F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25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FE94A-14D8-4D07-89D7-8743853D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Le principe, les objectifs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183FF3-DFC6-43D8-9D7C-99AED95878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148" y="3434212"/>
            <a:ext cx="5184198" cy="2572169"/>
          </a:xfrm>
        </p:spPr>
        <p:txBody>
          <a:bodyPr/>
          <a:lstStyle/>
          <a:p>
            <a:pPr marL="342900" indent="-342900" algn="just">
              <a:buChar char="•"/>
            </a:pPr>
            <a:r>
              <a:rPr lang="fr-FR" sz="2000">
                <a:ea typeface="+mn-lt"/>
                <a:cs typeface="+mn-lt"/>
              </a:rPr>
              <a:t>Réaliser un changement d’année</a:t>
            </a:r>
            <a:endParaRPr lang="fr-FR">
              <a:cs typeface="Arial"/>
            </a:endParaRPr>
          </a:p>
          <a:p>
            <a:pPr marL="342900" indent="-342900" algn="just">
              <a:buChar char="•"/>
            </a:pPr>
            <a:r>
              <a:rPr lang="fr-FR" sz="2000">
                <a:ea typeface="+mn-lt"/>
                <a:cs typeface="+mn-lt"/>
              </a:rPr>
              <a:t>Mettre à jour  la base élèves issue de Siècle</a:t>
            </a:r>
          </a:p>
          <a:p>
            <a:pPr marL="342900" indent="-342900" algn="just">
              <a:buChar char="•"/>
            </a:pPr>
            <a:r>
              <a:rPr lang="fr-FR" sz="2000">
                <a:ea typeface="+mn-lt"/>
                <a:cs typeface="+mn-lt"/>
              </a:rPr>
              <a:t>Gestion des mots de passe</a:t>
            </a:r>
          </a:p>
          <a:p>
            <a:pPr marL="342900" indent="-342900" algn="just">
              <a:buFont typeface="Arial"/>
              <a:buChar char="•"/>
            </a:pPr>
            <a:r>
              <a:rPr lang="fr-FR" sz="2000">
                <a:ea typeface="+mn-lt"/>
                <a:cs typeface="+mn-lt"/>
              </a:rPr>
              <a:t>Maitriser l’usage des dossiers de travail</a:t>
            </a:r>
          </a:p>
          <a:p>
            <a:pPr marL="342900" indent="-342900" algn="just">
              <a:buChar char="•"/>
            </a:pPr>
            <a:r>
              <a:rPr lang="fr-FR" sz="2000">
                <a:cs typeface="Arial"/>
              </a:rPr>
              <a:t>Prendre en main l'outil VEYON</a:t>
            </a:r>
          </a:p>
          <a:p>
            <a:endParaRPr lang="fr-FR" sz="2000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739B84-DAEB-493C-9478-AE596A8E4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B0541BF-5E2D-4443-AEC6-0E56883AF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44" y="1763467"/>
            <a:ext cx="1293543" cy="1274957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4A04B66-561D-4EF5-ACAA-D0200D4D90BF}"/>
              </a:ext>
            </a:extLst>
          </p:cNvPr>
          <p:cNvSpPr txBox="1">
            <a:spLocks/>
          </p:cNvSpPr>
          <p:nvPr/>
        </p:nvSpPr>
        <p:spPr bwMode="gray">
          <a:xfrm>
            <a:off x="6412095" y="3428461"/>
            <a:ext cx="5184198" cy="25721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000">
              <a:cs typeface="Arial"/>
            </a:endParaRPr>
          </a:p>
          <a:p>
            <a:pPr marL="285750" indent="-285750" algn="just">
              <a:buChar char="•"/>
            </a:pPr>
            <a:r>
              <a:rPr lang="fr-FR" sz="1600" i="1">
                <a:ea typeface="+mn-lt"/>
                <a:cs typeface="+mn-lt"/>
              </a:rPr>
              <a:t>Changer une machine de salle</a:t>
            </a:r>
          </a:p>
          <a:p>
            <a:pPr marL="285750" indent="-285750" algn="just">
              <a:buFont typeface="Arial"/>
              <a:buChar char="•"/>
            </a:pPr>
            <a:r>
              <a:rPr lang="fr-FR" sz="1600" i="1">
                <a:ea typeface="+mn-lt"/>
                <a:cs typeface="+mn-lt"/>
              </a:rPr>
              <a:t>Installer un petit logiciel sur le serveur</a:t>
            </a:r>
          </a:p>
          <a:p>
            <a:pPr marL="285750" indent="-285750" algn="just">
              <a:buFont typeface="Arial"/>
              <a:buChar char="•"/>
            </a:pPr>
            <a:r>
              <a:rPr lang="fr-FR" sz="1600" i="1">
                <a:ea typeface="+mn-lt"/>
                <a:cs typeface="+mn-lt"/>
              </a:rPr>
              <a:t>Avoir une connaissance des réglages possibles dans les stratégies afin de faire un diagnostic</a:t>
            </a:r>
          </a:p>
          <a:p>
            <a:pPr marL="285750" indent="-285750">
              <a:buFont typeface="Courier New" pitchFamily="34" charset="0"/>
              <a:buChar char="o"/>
            </a:pPr>
            <a:endParaRPr lang="fr-FR" sz="2000">
              <a:cs typeface="Arial"/>
            </a:endParaRPr>
          </a:p>
          <a:p>
            <a:endParaRPr lang="fr-FR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033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69" y="1017549"/>
            <a:ext cx="7853672" cy="643005"/>
          </a:xfrm>
        </p:spPr>
        <p:txBody>
          <a:bodyPr/>
          <a:lstStyle/>
          <a:p>
            <a:r>
              <a:rPr lang="fr-FR">
                <a:cs typeface="Arial"/>
              </a:rPr>
              <a:t>Les raccourcis du bureau utilisateur</a:t>
            </a:r>
            <a:br>
              <a:rPr lang="fr-FR">
                <a:cs typeface="Arial"/>
              </a:rPr>
            </a:b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385905" y="2924484"/>
            <a:ext cx="358080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+mn-lt"/>
                <a:cs typeface="+mn-lt"/>
              </a:rPr>
              <a:t>Se connecter 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 admin sur </a:t>
            </a:r>
            <a:r>
              <a:rPr lang="en-US" sz="2000" err="1">
                <a:ea typeface="+mn-lt"/>
                <a:cs typeface="+mn-lt"/>
              </a:rPr>
              <a:t>une</a:t>
            </a:r>
            <a:r>
              <a:rPr lang="en-US" sz="2000">
                <a:ea typeface="+mn-lt"/>
                <a:cs typeface="+mn-lt"/>
              </a:rPr>
              <a:t> station</a:t>
            </a:r>
            <a:endParaRPr lang="en-US">
              <a:cs typeface="Arial"/>
            </a:endParaRPr>
          </a:p>
          <a:p>
            <a:r>
              <a:rPr lang="en-US" sz="2000">
                <a:cs typeface="Arial"/>
              </a:rPr>
              <a:t>- Les </a:t>
            </a:r>
            <a:r>
              <a:rPr lang="en-US" sz="2000" err="1">
                <a:cs typeface="Arial"/>
              </a:rPr>
              <a:t>raccourcis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sont</a:t>
            </a:r>
            <a:r>
              <a:rPr lang="en-US" sz="2000">
                <a:cs typeface="Arial"/>
              </a:rPr>
              <a:t> dans</a:t>
            </a:r>
            <a:r>
              <a:rPr lang="en-US" sz="2000">
                <a:ea typeface="+mn-lt"/>
                <a:cs typeface="+mn-lt"/>
              </a:rPr>
              <a:t> : </a:t>
            </a:r>
            <a:r>
              <a:rPr lang="en-US" sz="2000">
                <a:latin typeface="Calibri"/>
                <a:ea typeface="+mn-lt"/>
                <a:cs typeface="+mn-lt"/>
              </a:rPr>
              <a:t>\\</a:t>
            </a:r>
            <a:r>
              <a:rPr lang="en-US" sz="2000">
                <a:latin typeface="Calibri"/>
                <a:cs typeface="Calibri"/>
              </a:rPr>
              <a:t>addc\netlogon\modeles\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4" name="Graphic 6" descr="Classe avec un remplissage uni">
            <a:extLst>
              <a:ext uri="{FF2B5EF4-FFF2-40B4-BE49-F238E27FC236}">
                <a16:creationId xmlns:a16="http://schemas.microsoft.com/office/drawing/2014/main" id="{62B7CEED-18A5-4FC7-88FF-A0147E5A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2440" y="1928944"/>
            <a:ext cx="914400" cy="914400"/>
          </a:xfrm>
          <a:prstGeom prst="rect">
            <a:avLst/>
          </a:prstGeom>
        </p:spPr>
      </p:pic>
      <p:pic>
        <p:nvPicPr>
          <p:cNvPr id="17" name="Image 17">
            <a:extLst>
              <a:ext uri="{FF2B5EF4-FFF2-40B4-BE49-F238E27FC236}">
                <a16:creationId xmlns:a16="http://schemas.microsoft.com/office/drawing/2014/main" id="{162D22BB-1C38-48EA-A2E3-8C33E239A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093" y="1594410"/>
            <a:ext cx="7653252" cy="460195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A987D23-3B2B-4BA7-A2BA-40C21F27C6EF}"/>
              </a:ext>
            </a:extLst>
          </p:cNvPr>
          <p:cNvSpPr txBox="1"/>
          <p:nvPr/>
        </p:nvSpPr>
        <p:spPr>
          <a:xfrm>
            <a:off x="500941" y="4351515"/>
            <a:ext cx="358402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>
                <a:cs typeface="Arial"/>
              </a:rPr>
              <a:t>* Coller le raccourci dans l'arborescence qui sera sur le bureau des utilisateurs (ici Enseignements CARNOT).</a:t>
            </a:r>
          </a:p>
        </p:txBody>
      </p:sp>
    </p:spTree>
    <p:extLst>
      <p:ext uri="{BB962C8B-B14F-4D97-AF65-F5344CB8AC3E}">
        <p14:creationId xmlns:p14="http://schemas.microsoft.com/office/powerpoint/2010/main" val="1419857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0120" cy="635398"/>
          </a:xfrm>
        </p:spPr>
        <p:txBody>
          <a:bodyPr/>
          <a:lstStyle/>
          <a:p>
            <a:r>
              <a:rPr lang="fr-FR">
                <a:cs typeface="Arial"/>
              </a:rPr>
              <a:t>Gérer les quotas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43AD-F9D0-4FA9-A482-9A08A592BB4D}"/>
              </a:ext>
            </a:extLst>
          </p:cNvPr>
          <p:cNvSpPr txBox="1"/>
          <p:nvPr/>
        </p:nvSpPr>
        <p:spPr>
          <a:xfrm>
            <a:off x="608571" y="2925348"/>
            <a:ext cx="464441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err="1">
                <a:cs typeface="Arial"/>
              </a:rPr>
              <a:t>Paramétrage</a:t>
            </a:r>
            <a:r>
              <a:rPr lang="en-US" sz="2000">
                <a:cs typeface="Arial"/>
              </a:rPr>
              <a:t> des </a:t>
            </a:r>
            <a:r>
              <a:rPr lang="en-US" sz="2000" err="1">
                <a:cs typeface="Arial"/>
              </a:rPr>
              <a:t>espaces</a:t>
            </a:r>
            <a:r>
              <a:rPr lang="en-US" sz="2000">
                <a:cs typeface="Arial"/>
              </a:rPr>
              <a:t>.</a:t>
            </a:r>
            <a:endParaRPr lang="fr-FR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cs typeface="Arial"/>
              </a:rPr>
              <a:t>Utilisateurs</a:t>
            </a:r>
            <a:r>
              <a:rPr lang="en-US" sz="2000">
                <a:cs typeface="Arial"/>
              </a:rPr>
              <a:t> par la console EAD.</a:t>
            </a:r>
            <a:endParaRPr lang="fr-FR">
              <a:cs typeface="Arial"/>
            </a:endParaRPr>
          </a:p>
        </p:txBody>
      </p:sp>
      <p:pic>
        <p:nvPicPr>
          <p:cNvPr id="4" name="Graphic 6" descr="Classe avec un remplissage uni">
            <a:extLst>
              <a:ext uri="{FF2B5EF4-FFF2-40B4-BE49-F238E27FC236}">
                <a16:creationId xmlns:a16="http://schemas.microsoft.com/office/drawing/2014/main" id="{62B7CEED-18A5-4FC7-88FF-A0147E5A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7756" y="1832007"/>
            <a:ext cx="914400" cy="9144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B9BC80F7-08E2-48A6-A711-EEA173589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307" y="1888234"/>
            <a:ext cx="903195" cy="85837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BABEE8A-0BF9-43D8-A994-7522CA8AB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856" y="3243738"/>
            <a:ext cx="2115305" cy="29800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EFFEAB5-A46A-497D-A48E-317A23B62C58}"/>
              </a:ext>
            </a:extLst>
          </p:cNvPr>
          <p:cNvSpPr txBox="1"/>
          <p:nvPr/>
        </p:nvSpPr>
        <p:spPr>
          <a:xfrm>
            <a:off x="8691282" y="2886636"/>
            <a:ext cx="1600203" cy="31898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>
                <a:hlinkClick r:id="rId6"/>
              </a:rPr>
              <a:t>Gérer les quotas</a:t>
            </a:r>
            <a:endParaRPr lang="fr-FR" sz="14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067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0120" cy="685530"/>
          </a:xfrm>
        </p:spPr>
        <p:txBody>
          <a:bodyPr/>
          <a:lstStyle/>
          <a:p>
            <a:r>
              <a:rPr lang="fr-FR">
                <a:cs typeface="Arial"/>
              </a:rPr>
              <a:t>Console RSAT : </a:t>
            </a:r>
            <a:r>
              <a:rPr lang="fr-FR">
                <a:ea typeface="+mj-lt"/>
                <a:cs typeface="+mj-lt"/>
              </a:rPr>
              <a:t>les GPO, l'AD</a:t>
            </a:r>
            <a:endParaRPr lang="fr-FR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4" name="Graphic 6" descr="Classe avec un remplissage uni">
            <a:extLst>
              <a:ext uri="{FF2B5EF4-FFF2-40B4-BE49-F238E27FC236}">
                <a16:creationId xmlns:a16="http://schemas.microsoft.com/office/drawing/2014/main" id="{62B7CEED-18A5-4FC7-88FF-A0147E5A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7783" y="2115363"/>
            <a:ext cx="914400" cy="9144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B9BC80F7-08E2-48A6-A711-EEA173589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232" y="2141903"/>
            <a:ext cx="903195" cy="8583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B3E952-2FF5-4378-96B7-E53DF88854C7}"/>
              </a:ext>
            </a:extLst>
          </p:cNvPr>
          <p:cNvSpPr txBox="1"/>
          <p:nvPr/>
        </p:nvSpPr>
        <p:spPr>
          <a:xfrm>
            <a:off x="3833904" y="2595876"/>
            <a:ext cx="41518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cs typeface="Arial"/>
              </a:rPr>
              <a:t>À voir en fonction de la collectivité</a:t>
            </a:r>
            <a:endParaRPr lang="fr-FR" sz="20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6444F3D-A1A1-4393-AED7-90FA850AD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538" y="3283381"/>
            <a:ext cx="6002866" cy="2171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8852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4A9C-ADBE-4FC1-B25E-8F491617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0120" cy="635398"/>
          </a:xfrm>
        </p:spPr>
        <p:txBody>
          <a:bodyPr/>
          <a:lstStyle/>
          <a:p>
            <a:r>
              <a:rPr lang="fr-FR">
                <a:cs typeface="Arial"/>
              </a:rPr>
              <a:t>Et aussi : 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F3EDE-2FC1-4E39-8BE1-4993AF4D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B9B4BA-7928-4593-8030-F91499D7B38B}"/>
              </a:ext>
            </a:extLst>
          </p:cNvPr>
          <p:cNvSpPr txBox="1"/>
          <p:nvPr/>
        </p:nvSpPr>
        <p:spPr>
          <a:xfrm>
            <a:off x="1009424" y="2216071"/>
            <a:ext cx="633624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u="sng">
                <a:hlinkClick r:id="rId2"/>
              </a:rPr>
              <a:t>Paramétrage d’un nouveau poste client</a:t>
            </a:r>
            <a:endParaRPr lang="fr-FR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u="sng">
                <a:hlinkClick r:id="rId3"/>
              </a:rPr>
              <a:t>Intégration d’un poste client</a:t>
            </a:r>
            <a:endParaRPr lang="fr-FR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u="sng">
                <a:hlinkClick r:id="rId4"/>
              </a:rPr>
              <a:t>Retrait d’un poste client</a:t>
            </a:r>
            <a:endParaRPr lang="fr-FR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u="sng">
                <a:ea typeface="+mn-lt"/>
                <a:cs typeface="+mn-lt"/>
                <a:hlinkClick r:id="rId5"/>
              </a:rPr>
              <a:t>Réservation d’adresses pour appareils mobiles</a:t>
            </a:r>
            <a:endParaRPr lang="fr-FR" u="sng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cs typeface="Arial"/>
              </a:rPr>
              <a:t>Installer une imprimante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cs typeface="Arial"/>
              </a:rPr>
              <a:t>Gérer l'extinction des machines</a:t>
            </a:r>
          </a:p>
          <a:p>
            <a:pPr marL="285750" indent="-285750">
              <a:buFont typeface="Arial"/>
              <a:buChar char="•"/>
            </a:pPr>
            <a:endParaRPr lang="fr-FR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cs typeface="Arial"/>
              </a:rPr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096185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Femme d'affaires avec ordinateur portable parlant en réunion">
            <a:extLst>
              <a:ext uri="{FF2B5EF4-FFF2-40B4-BE49-F238E27FC236}">
                <a16:creationId xmlns:a16="http://schemas.microsoft.com/office/drawing/2014/main" id="{E8B776E3-B3F4-4032-9290-6B6FC67708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3849" b="13849"/>
          <a:stretch/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1F4B4A-9723-4061-92AD-E86CB7696E52}"/>
              </a:ext>
            </a:extLst>
          </p:cNvPr>
          <p:cNvSpPr/>
          <p:nvPr/>
        </p:nvSpPr>
        <p:spPr>
          <a:xfrm>
            <a:off x="2873" y="986653"/>
            <a:ext cx="12192002" cy="5874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58D7C7-DE0A-4915-940C-CDF03125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4300">
                <a:cs typeface="Arial"/>
              </a:rPr>
              <a:t>Bilan</a:t>
            </a:r>
            <a:endParaRPr lang="fr-FR"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B60499-9E70-4147-BF03-E9F9B2B40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67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2018" y="1107421"/>
            <a:ext cx="9622543" cy="720569"/>
          </a:xfrm>
        </p:spPr>
        <p:txBody>
          <a:bodyPr/>
          <a:lstStyle/>
          <a:p>
            <a:r>
              <a:rPr lang="fr-FR"/>
              <a:t>Retrouver les 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825055" y="1768986"/>
            <a:ext cx="8454804" cy="640855"/>
          </a:xfrm>
        </p:spPr>
        <p:txBody>
          <a:bodyPr/>
          <a:lstStyle/>
          <a:p>
            <a:r>
              <a:rPr lang="fr-FR" sz="1800">
                <a:cs typeface="Arial"/>
              </a:rPr>
              <a:t>Les ressources sur l'espace </a:t>
            </a:r>
            <a:r>
              <a:rPr lang="fr-FR" sz="1800" err="1">
                <a:cs typeface="Arial"/>
              </a:rPr>
              <a:t>Pearltrees</a:t>
            </a:r>
            <a:r>
              <a:rPr lang="fr-FR" sz="1800">
                <a:cs typeface="Arial"/>
              </a:rPr>
              <a:t> de la DRANE </a:t>
            </a:r>
            <a:r>
              <a:rPr lang="fr-FR" sz="1800">
                <a:cs typeface="Arial"/>
                <a:hlinkClick r:id="rId2"/>
              </a:rPr>
              <a:t>ici</a:t>
            </a:r>
            <a:endParaRPr lang="fr-FR" sz="1800">
              <a:cs typeface="Arial"/>
            </a:endParaRPr>
          </a:p>
          <a:p>
            <a:endParaRPr lang="fr-FR"/>
          </a:p>
          <a:p>
            <a:endParaRPr lang="fr-FR"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EAB1473-3009-4C33-87FD-93427AEE0A04}"/>
              </a:ext>
            </a:extLst>
          </p:cNvPr>
          <p:cNvSpPr txBox="1"/>
          <p:nvPr/>
        </p:nvSpPr>
        <p:spPr>
          <a:xfrm>
            <a:off x="829369" y="4630080"/>
            <a:ext cx="62440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Segoe UI"/>
                <a:hlinkClick r:id="rId3"/>
              </a:rPr>
              <a:t>EduLAB 82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138BE8-EACF-481F-A9CA-5E3D0A295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5" y="2164998"/>
            <a:ext cx="5287993" cy="1866646"/>
          </a:xfrm>
          <a:prstGeom prst="rect">
            <a:avLst/>
          </a:prstGeom>
        </p:spPr>
      </p:pic>
      <p:sp>
        <p:nvSpPr>
          <p:cNvPr id="20" name="ZoneTexte 17">
            <a:extLst>
              <a:ext uri="{FF2B5EF4-FFF2-40B4-BE49-F238E27FC236}">
                <a16:creationId xmlns:a16="http://schemas.microsoft.com/office/drawing/2014/main" id="{CBF8BFA7-735D-44A0-A03A-4E205823FDA0}"/>
              </a:ext>
            </a:extLst>
          </p:cNvPr>
          <p:cNvSpPr txBox="1"/>
          <p:nvPr/>
        </p:nvSpPr>
        <p:spPr>
          <a:xfrm>
            <a:off x="829368" y="5334570"/>
            <a:ext cx="62440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Segoe UI"/>
                <a:hlinkClick r:id="rId5"/>
              </a:rPr>
              <a:t>Scribe Dijon 2.8</a:t>
            </a:r>
            <a:r>
              <a:rPr lang="fr-FR">
                <a:cs typeface="Segoe U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1975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2018" y="1107421"/>
            <a:ext cx="9622543" cy="720569"/>
          </a:xfrm>
        </p:spPr>
        <p:txBody>
          <a:bodyPr/>
          <a:lstStyle/>
          <a:p>
            <a:r>
              <a:rPr lang="fr-FR"/>
              <a:t>Conclusion de la journée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79999" y="4500684"/>
            <a:ext cx="4788578" cy="640855"/>
          </a:xfrm>
        </p:spPr>
        <p:txBody>
          <a:bodyPr/>
          <a:lstStyle/>
          <a:p>
            <a:r>
              <a:rPr lang="fr-FR" sz="1800">
                <a:cs typeface="Arial"/>
              </a:rPr>
              <a:t>Contribuez au formulaire de fin de journée :</a:t>
            </a:r>
          </a:p>
          <a:p>
            <a:endParaRPr lang="fr-FR"/>
          </a:p>
          <a:p>
            <a:endParaRPr lang="fr-FR"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8" name="Graphique 16" descr="Présentation avec multimédia avec un remplissage uni">
            <a:extLst>
              <a:ext uri="{FF2B5EF4-FFF2-40B4-BE49-F238E27FC236}">
                <a16:creationId xmlns:a16="http://schemas.microsoft.com/office/drawing/2014/main" id="{1D044FF4-D99C-4A33-9825-36118552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6137" y="3384649"/>
            <a:ext cx="914400" cy="914400"/>
          </a:xfrm>
          <a:prstGeom prst="rect">
            <a:avLst/>
          </a:prstGeom>
        </p:spPr>
      </p:pic>
      <p:pic>
        <p:nvPicPr>
          <p:cNvPr id="10" name="Graphique 12" descr="Presse-papiers vérifié avec un remplissage uni">
            <a:extLst>
              <a:ext uri="{FF2B5EF4-FFF2-40B4-BE49-F238E27FC236}">
                <a16:creationId xmlns:a16="http://schemas.microsoft.com/office/drawing/2014/main" id="{23B56C7C-3C9B-4E0A-944B-CF7711034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9957" y="3076423"/>
            <a:ext cx="828783" cy="837344"/>
          </a:xfrm>
          <a:prstGeom prst="rect">
            <a:avLst/>
          </a:prstGeom>
        </p:spPr>
      </p:pic>
      <p:pic>
        <p:nvPicPr>
          <p:cNvPr id="12" name="Graphique 7" descr="Brainstorming de groupe avec un remplissage uni">
            <a:extLst>
              <a:ext uri="{FF2B5EF4-FFF2-40B4-BE49-F238E27FC236}">
                <a16:creationId xmlns:a16="http://schemas.microsoft.com/office/drawing/2014/main" id="{92EC8A3C-A6AE-4152-94E4-265F16228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3193" y="1766466"/>
            <a:ext cx="914400" cy="914400"/>
          </a:xfrm>
          <a:prstGeom prst="rect">
            <a:avLst/>
          </a:prstGeom>
        </p:spPr>
      </p:pic>
      <p:pic>
        <p:nvPicPr>
          <p:cNvPr id="14" name="Graphique 7" descr="Brainstorming de groupe avec un remplissage uni">
            <a:extLst>
              <a:ext uri="{FF2B5EF4-FFF2-40B4-BE49-F238E27FC236}">
                <a16:creationId xmlns:a16="http://schemas.microsoft.com/office/drawing/2014/main" id="{E5BAE351-07CE-4E25-B6FB-9EA5C92B9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2204" y="1766466"/>
            <a:ext cx="914400" cy="914400"/>
          </a:xfrm>
          <a:prstGeom prst="rect">
            <a:avLst/>
          </a:prstGeom>
        </p:spPr>
      </p:pic>
      <p:pic>
        <p:nvPicPr>
          <p:cNvPr id="15" name="Graphique 15" descr="Réunion avec un remplissage uni">
            <a:extLst>
              <a:ext uri="{FF2B5EF4-FFF2-40B4-BE49-F238E27FC236}">
                <a16:creationId xmlns:a16="http://schemas.microsoft.com/office/drawing/2014/main" id="{795669BD-244A-4E3A-860D-29D65A7E8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3351" y="2682579"/>
            <a:ext cx="914400" cy="914400"/>
          </a:xfrm>
          <a:prstGeom prst="rect">
            <a:avLst/>
          </a:prstGeom>
        </p:spPr>
      </p:pic>
      <p:sp>
        <p:nvSpPr>
          <p:cNvPr id="16" name="Flèche : virage 15">
            <a:extLst>
              <a:ext uri="{FF2B5EF4-FFF2-40B4-BE49-F238E27FC236}">
                <a16:creationId xmlns:a16="http://schemas.microsoft.com/office/drawing/2014/main" id="{02A1649F-668C-4D13-927E-EDC6FCC43338}"/>
              </a:ext>
            </a:extLst>
          </p:cNvPr>
          <p:cNvSpPr/>
          <p:nvPr/>
        </p:nvSpPr>
        <p:spPr>
          <a:xfrm rot="5400000">
            <a:off x="2283846" y="2157481"/>
            <a:ext cx="479460" cy="565079"/>
          </a:xfrm>
          <a:prstGeom prst="ben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 : virage 16">
            <a:extLst>
              <a:ext uri="{FF2B5EF4-FFF2-40B4-BE49-F238E27FC236}">
                <a16:creationId xmlns:a16="http://schemas.microsoft.com/office/drawing/2014/main" id="{243A0BB9-490F-4A54-A7EF-406DE8E8AE94}"/>
              </a:ext>
            </a:extLst>
          </p:cNvPr>
          <p:cNvSpPr/>
          <p:nvPr/>
        </p:nvSpPr>
        <p:spPr>
          <a:xfrm rot="5400000" flipV="1">
            <a:off x="2908856" y="2157481"/>
            <a:ext cx="479460" cy="565078"/>
          </a:xfrm>
          <a:prstGeom prst="ben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EAB1473-3009-4C33-87FD-93427AEE0A04}"/>
              </a:ext>
            </a:extLst>
          </p:cNvPr>
          <p:cNvSpPr txBox="1"/>
          <p:nvPr/>
        </p:nvSpPr>
        <p:spPr>
          <a:xfrm>
            <a:off x="5617029" y="4500684"/>
            <a:ext cx="39885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>
                <a:cs typeface="Segoe UI"/>
              </a:rPr>
              <a:t>Lien court et </a:t>
            </a:r>
            <a:r>
              <a:rPr lang="fr-FR" err="1">
                <a:cs typeface="Segoe UI"/>
              </a:rPr>
              <a:t>Qr</a:t>
            </a:r>
            <a:r>
              <a:rPr lang="fr-FR">
                <a:cs typeface="Segoe UI"/>
              </a:rPr>
              <a:t>-code :</a:t>
            </a:r>
            <a:endParaRPr lang="fr-FR"/>
          </a:p>
          <a:p>
            <a:endParaRPr lang="fr-FR">
              <a:cs typeface="Segoe UI"/>
            </a:endParaRPr>
          </a:p>
          <a:p>
            <a:r>
              <a:rPr lang="fr-FR">
                <a:solidFill>
                  <a:srgbClr val="000000"/>
                </a:solidFill>
                <a:latin typeface="Arial"/>
                <a:cs typeface="Segoe UI"/>
              </a:rPr>
              <a:t>h</a:t>
            </a:r>
            <a:r>
              <a:rPr lang="fr-FR" u="sng">
                <a:ea typeface="+mn-lt"/>
                <a:cs typeface="+mn-lt"/>
                <a:hlinkClick r:id="rId10"/>
              </a:rPr>
              <a:t>ttps://colibris.link/5uVET</a:t>
            </a:r>
          </a:p>
        </p:txBody>
      </p:sp>
      <p:sp>
        <p:nvSpPr>
          <p:cNvPr id="19" name="Flèche : virage 18">
            <a:extLst>
              <a:ext uri="{FF2B5EF4-FFF2-40B4-BE49-F238E27FC236}">
                <a16:creationId xmlns:a16="http://schemas.microsoft.com/office/drawing/2014/main" id="{591A4B85-7A25-403E-B1A0-E80E8618A07E}"/>
              </a:ext>
            </a:extLst>
          </p:cNvPr>
          <p:cNvSpPr/>
          <p:nvPr/>
        </p:nvSpPr>
        <p:spPr>
          <a:xfrm flipV="1">
            <a:off x="2806113" y="3527369"/>
            <a:ext cx="4734672" cy="770561"/>
          </a:xfrm>
          <a:prstGeom prst="ben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A185811-5948-AF99-6BBD-C6058E2574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5017" y="4434523"/>
            <a:ext cx="153860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FE94A-14D8-4D07-89D7-8743853D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Arial"/>
              </a:rPr>
              <a:t>Le déroulement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739B84-DAEB-493C-9478-AE596A8E4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462" name="Espace réservé du contenu 6">
            <a:extLst>
              <a:ext uri="{FF2B5EF4-FFF2-40B4-BE49-F238E27FC236}">
                <a16:creationId xmlns:a16="http://schemas.microsoft.com/office/drawing/2014/main" id="{0306C427-81A5-4535-99F1-A3EE2A837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387464"/>
              </p:ext>
            </p:extLst>
          </p:nvPr>
        </p:nvGraphicFramePr>
        <p:xfrm>
          <a:off x="491484" y="2286000"/>
          <a:ext cx="11228388" cy="343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20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 b="1385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-2" y="984600"/>
            <a:ext cx="12192002" cy="5874000"/>
          </a:xfrm>
          <a:prstGeom prst="rect">
            <a:avLst/>
          </a:prstGeom>
          <a:solidFill>
            <a:srgbClr val="00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9999" y="1214845"/>
            <a:ext cx="11232000" cy="5102827"/>
          </a:xfrm>
        </p:spPr>
        <p:txBody>
          <a:bodyPr/>
          <a:lstStyle/>
          <a:p>
            <a:pPr marL="0" indent="0" algn="ctr">
              <a:buNone/>
            </a:pPr>
            <a:r>
              <a:rPr lang="fr-FR" sz="4300">
                <a:ea typeface="+mj-lt"/>
                <a:cs typeface="+mj-lt"/>
              </a:rPr>
              <a:t>Présentation des intervenants</a:t>
            </a:r>
            <a:endParaRPr lang="fr-FR">
              <a:ea typeface="+mj-lt"/>
              <a:cs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6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48E9C2-2880-436E-9910-C0B928093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7777" y="2272103"/>
            <a:ext cx="7611157" cy="2310244"/>
          </a:xfrm>
        </p:spPr>
        <p:txBody>
          <a:bodyPr/>
          <a:lstStyle/>
          <a:p>
            <a:pPr marL="0" indent="0">
              <a:buNone/>
            </a:pPr>
            <a:r>
              <a:rPr lang="fr-FR" sz="1800">
                <a:cs typeface="Arial"/>
              </a:rPr>
              <a:t>Formation proposée  par la DRANE de Toulouse assurée par :</a:t>
            </a:r>
          </a:p>
          <a:p>
            <a:pPr marL="525780" lvl="1" indent="-285750">
              <a:buFont typeface="Wingdings"/>
              <a:buChar char="q"/>
            </a:pPr>
            <a:r>
              <a:rPr lang="fr-FR" sz="1600" err="1">
                <a:cs typeface="Arial"/>
              </a:rPr>
              <a:t>Masselot</a:t>
            </a:r>
            <a:r>
              <a:rPr lang="fr-FR" sz="1600">
                <a:cs typeface="Arial"/>
              </a:rPr>
              <a:t> Arnaud : Directeur adjoint DRANE</a:t>
            </a:r>
          </a:p>
          <a:p>
            <a:pPr marL="525780" lvl="1" indent="-285750">
              <a:buFont typeface="Wingdings"/>
              <a:buChar char="q"/>
            </a:pPr>
            <a:r>
              <a:rPr lang="fr-FR" sz="1600">
                <a:cs typeface="Arial"/>
              </a:rPr>
              <a:t>Référents </a:t>
            </a:r>
            <a:r>
              <a:rPr lang="fr-FR" sz="1600" err="1">
                <a:cs typeface="Arial"/>
              </a:rPr>
              <a:t>Edulab</a:t>
            </a:r>
            <a:r>
              <a:rPr lang="fr-FR" sz="1600">
                <a:cs typeface="Arial"/>
              </a:rPr>
              <a:t> du 82,32,46 et 81</a:t>
            </a:r>
          </a:p>
          <a:p>
            <a:pPr marL="525780" lvl="1" indent="-285750">
              <a:buFont typeface="Wingdings"/>
              <a:buChar char="q"/>
            </a:pPr>
            <a:r>
              <a:rPr lang="fr-FR" sz="1600" err="1">
                <a:cs typeface="Arial"/>
              </a:rPr>
              <a:t>Tobajas</a:t>
            </a:r>
            <a:r>
              <a:rPr lang="fr-FR" sz="1600">
                <a:cs typeface="Arial"/>
              </a:rPr>
              <a:t> Charles : chargé de mission à la D.S.I.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330807B5-1A6E-4074-8960-43AB6F19CD1F}"/>
              </a:ext>
            </a:extLst>
          </p:cNvPr>
          <p:cNvSpPr txBox="1">
            <a:spLocks/>
          </p:cNvSpPr>
          <p:nvPr/>
        </p:nvSpPr>
        <p:spPr bwMode="gray">
          <a:xfrm>
            <a:off x="1655355" y="4574805"/>
            <a:ext cx="7611157" cy="1078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91995" indent="-191995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989" indent="-191995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>
                <a:cs typeface="Arial"/>
              </a:rPr>
              <a:t>Public cible :</a:t>
            </a:r>
          </a:p>
          <a:p>
            <a:pPr marL="525780" lvl="1" indent="-285750">
              <a:buFont typeface="Wingdings"/>
              <a:buChar char="q"/>
            </a:pPr>
            <a:r>
              <a:rPr lang="fr-FR" sz="1600">
                <a:cs typeface="Arial"/>
              </a:rPr>
              <a:t>Référents gestionnaires réseau en collège  (établissements déployés ou à déployer)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C8DCEF-17D8-46E9-A30D-08769AF0E0C8}"/>
              </a:ext>
            </a:extLst>
          </p:cNvPr>
          <p:cNvSpPr txBox="1"/>
          <p:nvPr/>
        </p:nvSpPr>
        <p:spPr>
          <a:xfrm>
            <a:off x="1615988" y="6049940"/>
            <a:ext cx="9115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ea typeface="+mn-lt"/>
                <a:cs typeface="+mn-lt"/>
              </a:rPr>
              <a:t>Module : 71808 - ADMINISTRER LE RESEAU PEDAGOGIQUE SOUS SCRIBE AD</a:t>
            </a:r>
            <a:endParaRPr lang="fr-FR">
              <a:cs typeface="Arial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DE038849-2C7C-4F0B-A561-6A2DD194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cs typeface="Arial"/>
              </a:rPr>
              <a:t>Présentation des intervenants</a:t>
            </a:r>
          </a:p>
        </p:txBody>
      </p:sp>
    </p:spTree>
    <p:extLst>
      <p:ext uri="{BB962C8B-B14F-4D97-AF65-F5344CB8AC3E}">
        <p14:creationId xmlns:p14="http://schemas.microsoft.com/office/powerpoint/2010/main" val="391821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2000" cy="730357"/>
          </a:xfrm>
        </p:spPr>
        <p:txBody>
          <a:bodyPr/>
          <a:lstStyle/>
          <a:p>
            <a:pPr algn="ctr"/>
            <a:r>
              <a:rPr lang="fr-FR" sz="2800">
                <a:ea typeface="+mj-lt"/>
                <a:cs typeface="+mj-lt"/>
              </a:rPr>
              <a:t>Etat des lieux </a:t>
            </a:r>
            <a:endParaRPr lang="fr-FR">
              <a:ea typeface="+mj-lt"/>
              <a:cs typeface="+mj-lt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48E9C2-2880-436E-9910-C0B928093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35" y="1821743"/>
            <a:ext cx="9803211" cy="3844682"/>
          </a:xfrm>
        </p:spPr>
        <p:txBody>
          <a:bodyPr/>
          <a:lstStyle/>
          <a:p>
            <a:pPr marL="285750" indent="-285750">
              <a:buFont typeface="Wingdings"/>
              <a:buChar char="q"/>
            </a:pPr>
            <a:r>
              <a:rPr lang="fr-FR" sz="1600">
                <a:cs typeface="Arial"/>
              </a:rPr>
              <a:t>Les Collèges : </a:t>
            </a:r>
          </a:p>
          <a:p>
            <a:pPr marL="525780" lvl="1" indent="-285750">
              <a:buFont typeface="Wingdings"/>
              <a:buChar char="Ø"/>
            </a:pPr>
            <a:r>
              <a:rPr lang="fr-FR" sz="1600" b="1">
                <a:cs typeface="Arial"/>
              </a:rPr>
              <a:t>le 82 - Tous les 17 collèges équipés d'Eole </a:t>
            </a:r>
            <a:r>
              <a:rPr lang="fr-FR" sz="1600" b="1" err="1">
                <a:cs typeface="Arial"/>
              </a:rPr>
              <a:t>ScribeAD</a:t>
            </a:r>
            <a:endParaRPr lang="fr-FR" sz="1600" err="1">
              <a:cs typeface="Arial"/>
            </a:endParaRPr>
          </a:p>
          <a:p>
            <a:pPr marL="525780" lvl="1" indent="-285750">
              <a:buFont typeface="Wingdings"/>
              <a:buChar char="Ø"/>
            </a:pPr>
            <a:r>
              <a:rPr lang="fr-FR" sz="1600" b="1">
                <a:cs typeface="Arial"/>
              </a:rPr>
              <a:t>le 32 - déploiement en cours objectif finalisé pour la rentrée 2022</a:t>
            </a:r>
          </a:p>
          <a:p>
            <a:pPr marL="525780" lvl="1" indent="-285750">
              <a:buFont typeface="Wingdings"/>
              <a:buChar char="Ø"/>
            </a:pPr>
            <a:r>
              <a:rPr lang="fr-FR" sz="1600" b="1">
                <a:cs typeface="Arial"/>
              </a:rPr>
              <a:t>le 46 – 10/20 de déployés, 2 de plus pour Pâques, les autres d'ici la rentrée 2022 (SI …).</a:t>
            </a:r>
          </a:p>
          <a:p>
            <a:pPr marL="525780" lvl="1" indent="-285750">
              <a:buFont typeface="Wingdings"/>
              <a:buChar char="Ø"/>
            </a:pPr>
            <a:r>
              <a:rPr lang="fr-FR" sz="1600" b="1">
                <a:cs typeface="Arial"/>
              </a:rPr>
              <a:t>le 81 (2)</a:t>
            </a:r>
          </a:p>
          <a:p>
            <a:pPr marL="525780" lvl="1" indent="-285750">
              <a:buFont typeface="Wingdings"/>
              <a:buChar char="Ø"/>
            </a:pPr>
            <a:r>
              <a:rPr lang="fr-FR" sz="1600" b="1">
                <a:cs typeface="Arial"/>
              </a:rPr>
              <a:t>Le 65</a:t>
            </a:r>
          </a:p>
          <a:p>
            <a:pPr marL="285750" indent="-285750">
              <a:buFont typeface="Wingdings"/>
              <a:buChar char="q"/>
            </a:pPr>
            <a:r>
              <a:rPr lang="fr-FR" sz="1600">
                <a:cs typeface="Arial"/>
              </a:rPr>
              <a:t>Les lycées et la région</a:t>
            </a:r>
            <a:endParaRPr lang="fr-FR" sz="1600" b="0">
              <a:cs typeface="Arial"/>
            </a:endParaRPr>
          </a:p>
          <a:p>
            <a:pPr marL="285750" indent="-285750">
              <a:buFont typeface="Wingdings"/>
              <a:buChar char="q"/>
            </a:pPr>
            <a:r>
              <a:rPr lang="fr-FR" sz="1600">
                <a:cs typeface="Arial"/>
              </a:rPr>
              <a:t>Politiques différenciées entre collectivités --&gt;</a:t>
            </a:r>
            <a:r>
              <a:rPr lang="fr-FR" sz="1600" u="sng">
                <a:cs typeface="Arial"/>
              </a:rPr>
              <a:t> voir diapo suivante !</a:t>
            </a:r>
          </a:p>
          <a:p>
            <a:pPr marL="240030" lvl="1" indent="0">
              <a:buNone/>
            </a:pPr>
            <a:endParaRPr lang="fr-FR" sz="1250"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6B41C0-91A8-471B-A7B2-58AF891856C6}"/>
              </a:ext>
            </a:extLst>
          </p:cNvPr>
          <p:cNvSpPr txBox="1"/>
          <p:nvPr/>
        </p:nvSpPr>
        <p:spPr>
          <a:xfrm>
            <a:off x="1615988" y="6049940"/>
            <a:ext cx="9115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ea typeface="+mn-lt"/>
                <a:cs typeface="+mn-lt"/>
              </a:rPr>
              <a:t>Module : 71808 - ADMINISTRER LE RESEAU PEDAGOGIQUE SOUS SCRIBE AD</a:t>
            </a:r>
            <a:endParaRPr lang="fr-F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37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999" y="1200000"/>
            <a:ext cx="11232000" cy="730357"/>
          </a:xfrm>
        </p:spPr>
        <p:txBody>
          <a:bodyPr/>
          <a:lstStyle/>
          <a:p>
            <a:pPr algn="ctr"/>
            <a:r>
              <a:rPr lang="fr-FR" sz="2800">
                <a:ea typeface="+mj-lt"/>
                <a:cs typeface="+mj-lt"/>
              </a:rPr>
              <a:t>Déploiement </a:t>
            </a:r>
            <a:endParaRPr lang="fr-FR">
              <a:ea typeface="+mj-lt"/>
              <a:cs typeface="+mj-lt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48E9C2-2880-436E-9910-C0B928093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667" y="2072264"/>
            <a:ext cx="7558963" cy="3980380"/>
          </a:xfrm>
        </p:spPr>
        <p:txBody>
          <a:bodyPr/>
          <a:lstStyle/>
          <a:p>
            <a:pPr marL="285750" indent="-285750">
              <a:buFont typeface="Wingdings"/>
              <a:buChar char="q"/>
            </a:pPr>
            <a:r>
              <a:rPr lang="fr-FR" sz="1800" u="sng">
                <a:solidFill>
                  <a:srgbClr val="7030A0"/>
                </a:solidFill>
                <a:highlight>
                  <a:srgbClr val="00FF00"/>
                </a:highlight>
                <a:cs typeface="Arial"/>
              </a:rPr>
              <a:t>Solution 1 :</a:t>
            </a:r>
            <a:r>
              <a:rPr lang="fr-FR" sz="1600">
                <a:cs typeface="Arial"/>
              </a:rPr>
              <a:t> Les outils "EOLE" sont installés sur les matériels existants avec des machines et des configurations hétérogènes !!</a:t>
            </a:r>
          </a:p>
          <a:p>
            <a:pPr marL="0" indent="0" algn="ctr">
              <a:buNone/>
            </a:pPr>
            <a:r>
              <a:rPr lang="fr-FR" sz="1600">
                <a:cs typeface="Arial"/>
              </a:rPr>
              <a:t>… mais on tente de garder certaines stratégies de MAGRET.</a:t>
            </a:r>
          </a:p>
          <a:p>
            <a:pPr marL="285750" indent="-285750">
              <a:buFont typeface="Wingdings,Sans-Serif"/>
              <a:buChar char="q"/>
            </a:pPr>
            <a:r>
              <a:rPr lang="fr-FR" sz="1800" u="sng">
                <a:solidFill>
                  <a:srgbClr val="7030A0"/>
                </a:solidFill>
                <a:highlight>
                  <a:srgbClr val="00FF00"/>
                </a:highlight>
                <a:ea typeface="+mn-lt"/>
                <a:cs typeface="+mn-lt"/>
              </a:rPr>
              <a:t>Solution 2 :</a:t>
            </a:r>
            <a:r>
              <a:rPr lang="fr-FR" sz="1800">
                <a:highlight>
                  <a:srgbClr val="00FF00"/>
                </a:highlight>
                <a:ea typeface="+mn-lt"/>
                <a:cs typeface="+mn-lt"/>
              </a:rPr>
              <a:t> </a:t>
            </a:r>
            <a:r>
              <a:rPr lang="fr-FR" sz="1600">
                <a:ea typeface="+mn-lt"/>
                <a:cs typeface="+mn-lt"/>
              </a:rPr>
              <a:t>Les outils "EOLE" sont toujours installés sur les matériels existants avec des machines et des configurations hétérogènes !!</a:t>
            </a:r>
            <a:endParaRPr lang="en-US" sz="1600" b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fr-FR" sz="1600">
                <a:ea typeface="+mn-lt"/>
                <a:cs typeface="+mn-lt"/>
              </a:rPr>
              <a:t>… mais on part avec des machines "formatées".</a:t>
            </a:r>
            <a:endParaRPr lang="fr-FR">
              <a:cs typeface="Arial"/>
            </a:endParaRPr>
          </a:p>
          <a:p>
            <a:pPr marL="285750" indent="-285750">
              <a:buFont typeface="Wingdings,Sans-Serif"/>
              <a:buChar char="q"/>
            </a:pPr>
            <a:r>
              <a:rPr lang="fr-FR" sz="1800" u="sng">
                <a:solidFill>
                  <a:srgbClr val="7030A0"/>
                </a:solidFill>
                <a:highlight>
                  <a:srgbClr val="00FF00"/>
                </a:highlight>
                <a:ea typeface="+mn-lt"/>
                <a:cs typeface="+mn-lt"/>
              </a:rPr>
              <a:t>Solution 3 :</a:t>
            </a:r>
            <a:r>
              <a:rPr lang="fr-FR" sz="1600">
                <a:ea typeface="+mn-lt"/>
                <a:cs typeface="+mn-lt"/>
              </a:rPr>
              <a:t> La migration de MAGRET vers SCRIBE se fait avec un renouvellement de tout le parc du réseau pédagogique (même machine pour tous les collèges du département du Lot par exemple)</a:t>
            </a:r>
            <a:endParaRPr lang="en-US" sz="1600" b="0">
              <a:cs typeface="Arial"/>
            </a:endParaRPr>
          </a:p>
          <a:p>
            <a:pPr marL="0" indent="0">
              <a:buNone/>
            </a:pPr>
            <a:endParaRPr lang="fr-FR" sz="1250">
              <a:cs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6B41C0-91A8-471B-A7B2-58AF891856C6}"/>
              </a:ext>
            </a:extLst>
          </p:cNvPr>
          <p:cNvSpPr txBox="1"/>
          <p:nvPr/>
        </p:nvSpPr>
        <p:spPr>
          <a:xfrm>
            <a:off x="1615988" y="6049940"/>
            <a:ext cx="9115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ea typeface="+mn-lt"/>
                <a:cs typeface="+mn-lt"/>
              </a:rPr>
              <a:t>Module : 71808 - ADMINISTRER LE RESEAU PEDAGOGIQUE SOUS SCRIBE AD</a:t>
            </a:r>
            <a:endParaRPr lang="fr-FR">
              <a:cs typeface="Arial"/>
            </a:endParaRPr>
          </a:p>
        </p:txBody>
      </p:sp>
      <p:pic>
        <p:nvPicPr>
          <p:cNvPr id="4" name="Image 4" descr="Une image contenant texte, ciel, microscope, ordinateur&#10;&#10;Description générée automatiquement">
            <a:extLst>
              <a:ext uri="{FF2B5EF4-FFF2-40B4-BE49-F238E27FC236}">
                <a16:creationId xmlns:a16="http://schemas.microsoft.com/office/drawing/2014/main" id="{661D9EB3-C5D8-4F14-BD87-A0493F5A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058" y="2258658"/>
            <a:ext cx="3599145" cy="22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7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 b="1385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-2" y="984600"/>
            <a:ext cx="12192002" cy="5874000"/>
          </a:xfrm>
          <a:prstGeom prst="rect">
            <a:avLst/>
          </a:prstGeom>
          <a:solidFill>
            <a:srgbClr val="00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9999" y="1214845"/>
            <a:ext cx="11232000" cy="5102827"/>
          </a:xfrm>
        </p:spPr>
        <p:txBody>
          <a:bodyPr/>
          <a:lstStyle/>
          <a:p>
            <a:pPr marL="0" indent="0" algn="ctr">
              <a:buNone/>
            </a:pPr>
            <a:r>
              <a:rPr lang="fr-FR" sz="4300">
                <a:ea typeface="+mj-lt"/>
                <a:cs typeface="+mj-lt"/>
              </a:rPr>
              <a:t>Solution EOLE</a:t>
            </a:r>
            <a:endParaRPr lang="fr-FR">
              <a:ea typeface="+mj-lt"/>
              <a:cs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00529-637E-497F-96A9-857B3D88DE9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07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DANE 2020">
  <a:themeElements>
    <a:clrScheme name="Edulab_Pauses numériques">
      <a:dk1>
        <a:srgbClr val="000000"/>
      </a:dk1>
      <a:lt1>
        <a:srgbClr val="FFFFFF"/>
      </a:lt1>
      <a:dk2>
        <a:srgbClr val="FF9940"/>
      </a:dk2>
      <a:lt2>
        <a:srgbClr val="5770BA"/>
      </a:lt2>
      <a:accent1>
        <a:srgbClr val="00AC8C"/>
      </a:accent1>
      <a:accent2>
        <a:srgbClr val="484D7A"/>
      </a:accent2>
      <a:accent3>
        <a:srgbClr val="466964"/>
      </a:accent3>
      <a:accent4>
        <a:srgbClr val="FDCF41"/>
      </a:accent4>
      <a:accent5>
        <a:srgbClr val="FF927E"/>
      </a:accent5>
      <a:accent6>
        <a:srgbClr val="A26859"/>
      </a:accent6>
      <a:hlink>
        <a:srgbClr val="000000"/>
      </a:hlink>
      <a:folHlink>
        <a:srgbClr val="595959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Office DANE 2020" id="{22DFD56E-B5D7-4FBD-B41D-4F1EE2EA824A}" vid="{EEB39D21-B1CD-4AC7-8174-3974809F3CC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3DF780C79A44A91E446D7C7F51CCC" ma:contentTypeVersion="13" ma:contentTypeDescription="Crée un document." ma:contentTypeScope="" ma:versionID="ed03979fdd686aef981d295383ebb162">
  <xsd:schema xmlns:xsd="http://www.w3.org/2001/XMLSchema" xmlns:xs="http://www.w3.org/2001/XMLSchema" xmlns:p="http://schemas.microsoft.com/office/2006/metadata/properties" xmlns:ns2="d2681449-18fa-434e-b425-14681acdaad2" xmlns:ns3="42f5582f-28bb-40c1-bdeb-92c3ca18dc50" targetNamespace="http://schemas.microsoft.com/office/2006/metadata/properties" ma:root="true" ma:fieldsID="a0bce74d48a99b81e8d435c158145550" ns2:_="" ns3:_="">
    <xsd:import namespace="d2681449-18fa-434e-b425-14681acdaad2"/>
    <xsd:import namespace="42f5582f-28bb-40c1-bdeb-92c3ca18d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81449-18fa-434e-b425-14681acda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5582f-28bb-40c1-bdeb-92c3ca18d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A14160-8F58-45E2-8D9E-A32DE3059F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41B1BF-EF4A-43D4-8AB9-858A496175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1EF7C-3A0C-4001-8664-11033034665D}">
  <ds:schemaRefs>
    <ds:schemaRef ds:uri="42f5582f-28bb-40c1-bdeb-92c3ca18dc50"/>
    <ds:schemaRef ds:uri="d2681449-18fa-434e-b425-14681acda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Thème Office DANE 2020</vt:lpstr>
      <vt:lpstr>PowerPoint Presentation</vt:lpstr>
      <vt:lpstr>Formation EOLE </vt:lpstr>
      <vt:lpstr>Le principe, les objectifs</vt:lpstr>
      <vt:lpstr>Le déroulement</vt:lpstr>
      <vt:lpstr>Présentation des intervenants</vt:lpstr>
      <vt:lpstr>Présentation des intervenants</vt:lpstr>
      <vt:lpstr>Etat des lieux </vt:lpstr>
      <vt:lpstr>Déploiement </vt:lpstr>
      <vt:lpstr>Solution EOLE</vt:lpstr>
      <vt:lpstr>Présentation de la solution EOLE</vt:lpstr>
      <vt:lpstr>Présentation de la solution EOLE</vt:lpstr>
      <vt:lpstr>Architecture</vt:lpstr>
      <vt:lpstr>Architecture globale des établissements</vt:lpstr>
      <vt:lpstr>Zoom sur le réseau pédagogique </vt:lpstr>
      <vt:lpstr>Présentation des différents rôles (en fonction des départements) </vt:lpstr>
      <vt:lpstr>Présentation de l'outil de formation : </vt:lpstr>
      <vt:lpstr>Initialiser l'année avec Eole Scribe AD</vt:lpstr>
      <vt:lpstr>Initialiser l'année </vt:lpstr>
      <vt:lpstr>Pause</vt:lpstr>
      <vt:lpstr>Gestion des mots de passe </vt:lpstr>
      <vt:lpstr>Environnement utilisateurs</vt:lpstr>
      <vt:lpstr>Environnement et dossiers des utilisateurs </vt:lpstr>
      <vt:lpstr>Consoles utilisateurs ( voir raccourcis sur le bureau)</vt:lpstr>
      <vt:lpstr>Pause déjeuner</vt:lpstr>
      <vt:lpstr>Outils de contrôle des stations</vt:lpstr>
      <vt:lpstr>Mise à jour des comptes utilisateurs </vt:lpstr>
      <vt:lpstr>Prise en main des stations : VEYON </vt:lpstr>
      <vt:lpstr>PowerPoint Presentation</vt:lpstr>
      <vt:lpstr>Les applications </vt:lpstr>
      <vt:lpstr>Les raccourcis du bureau utilisateur </vt:lpstr>
      <vt:lpstr>Gérer les quotas</vt:lpstr>
      <vt:lpstr>Console RSAT : les GPO, l'AD</vt:lpstr>
      <vt:lpstr>Et aussi : </vt:lpstr>
      <vt:lpstr>Bilan</vt:lpstr>
      <vt:lpstr>Retrouver les ressources</vt:lpstr>
      <vt:lpstr>Conclusion de la journée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133</cp:revision>
  <dcterms:created xsi:type="dcterms:W3CDTF">2012-07-30T22:21:58Z</dcterms:created>
  <dcterms:modified xsi:type="dcterms:W3CDTF">2022-03-28T10:11:11Z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0x010100B1D3DF780C79A44A91E446D7C7F51CCC</vt:lpwstr>
  </property>
</Properties>
</file>